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304" r:id="rId3"/>
    <p:sldId id="306" r:id="rId4"/>
    <p:sldId id="261" r:id="rId5"/>
    <p:sldId id="266" r:id="rId6"/>
    <p:sldId id="270" r:id="rId7"/>
    <p:sldId id="267" r:id="rId8"/>
    <p:sldId id="260" r:id="rId9"/>
    <p:sldId id="262" r:id="rId10"/>
    <p:sldId id="263" r:id="rId11"/>
    <p:sldId id="312" r:id="rId12"/>
    <p:sldId id="282" r:id="rId13"/>
    <p:sldId id="310" r:id="rId14"/>
    <p:sldId id="307" r:id="rId15"/>
    <p:sldId id="309" r:id="rId16"/>
    <p:sldId id="308" r:id="rId17"/>
    <p:sldId id="281" r:id="rId18"/>
    <p:sldId id="313" r:id="rId19"/>
    <p:sldId id="305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rial Unicode MS" panose="020B0604020202020204" pitchFamily="34" charset="-128"/>
      <p:regular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Fjalla One" panose="020B0604020202020204" charset="0"/>
      <p:regular r:id="rId31"/>
    </p:embeddedFont>
    <p:embeddedFont>
      <p:font typeface="Anton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0CFA34-0B51-4E58-AC8A-97295293FECE}">
  <a:tblStyle styleId="{840CFA34-0B51-4E58-AC8A-97295293FE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82A7E8-85BF-4EE1-8586-96C8C28254D2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JM"/>
        </a:p>
      </dgm:t>
    </dgm:pt>
    <dgm:pt modelId="{0B8790C7-F8CE-4393-8C57-820422929C05}">
      <dgm:prSet phldrT="[Text]"/>
      <dgm:spPr/>
      <dgm:t>
        <a:bodyPr/>
        <a:lstStyle/>
        <a:p>
          <a:r>
            <a:rPr lang="en-JM" dirty="0" smtClean="0"/>
            <a:t>Waste Segregation</a:t>
          </a:r>
          <a:endParaRPr lang="en-JM" dirty="0"/>
        </a:p>
      </dgm:t>
    </dgm:pt>
    <dgm:pt modelId="{F0EAE9EF-8FBF-46B1-99B6-F4861C891619}" type="parTrans" cxnId="{864EE841-DD46-4F98-BB75-AA856FD913C0}">
      <dgm:prSet/>
      <dgm:spPr/>
      <dgm:t>
        <a:bodyPr/>
        <a:lstStyle/>
        <a:p>
          <a:endParaRPr lang="en-JM"/>
        </a:p>
      </dgm:t>
    </dgm:pt>
    <dgm:pt modelId="{BFD3F5E6-1B18-4814-AAC2-7679FF296523}" type="sibTrans" cxnId="{864EE841-DD46-4F98-BB75-AA856FD913C0}">
      <dgm:prSet/>
      <dgm:spPr/>
      <dgm:t>
        <a:bodyPr/>
        <a:lstStyle/>
        <a:p>
          <a:endParaRPr lang="en-JM"/>
        </a:p>
      </dgm:t>
    </dgm:pt>
    <dgm:pt modelId="{5A29BE09-E9F8-4556-B683-7AA607092FB9}">
      <dgm:prSet phldrT="[Text]" custT="1"/>
      <dgm:spPr/>
      <dgm:t>
        <a:bodyPr/>
        <a:lstStyle/>
        <a:p>
          <a:r>
            <a:rPr lang="en-JM" sz="1100" dirty="0" smtClean="0"/>
            <a:t>This concept and its benefits were explained and promoted. People knew now that separating the waste into categories could help us do our share in saving the world.</a:t>
          </a:r>
          <a:endParaRPr lang="en-JM" sz="1100" dirty="0"/>
        </a:p>
      </dgm:t>
    </dgm:pt>
    <dgm:pt modelId="{0AB9507A-E599-45F1-9140-B9DB83DDC767}" type="parTrans" cxnId="{2E687D55-E9D7-4689-95D8-18B0D8CB290B}">
      <dgm:prSet/>
      <dgm:spPr/>
      <dgm:t>
        <a:bodyPr/>
        <a:lstStyle/>
        <a:p>
          <a:endParaRPr lang="en-JM"/>
        </a:p>
      </dgm:t>
    </dgm:pt>
    <dgm:pt modelId="{4E8CDD0B-7092-4EF0-923B-904DFEBE22D7}" type="sibTrans" cxnId="{2E687D55-E9D7-4689-95D8-18B0D8CB290B}">
      <dgm:prSet/>
      <dgm:spPr/>
      <dgm:t>
        <a:bodyPr/>
        <a:lstStyle/>
        <a:p>
          <a:endParaRPr lang="en-JM"/>
        </a:p>
      </dgm:t>
    </dgm:pt>
    <dgm:pt modelId="{7C921D4A-DEFD-4D0B-B65C-061185B5A3AC}">
      <dgm:prSet phldrT="[Text]"/>
      <dgm:spPr/>
      <dgm:t>
        <a:bodyPr/>
        <a:lstStyle/>
        <a:p>
          <a:r>
            <a:rPr lang="en-JM" dirty="0" smtClean="0"/>
            <a:t>Environment degrading over the years</a:t>
          </a:r>
          <a:endParaRPr lang="en-JM" dirty="0"/>
        </a:p>
      </dgm:t>
    </dgm:pt>
    <dgm:pt modelId="{70F2AD74-2123-47D5-BCB7-27A631BBC07C}" type="parTrans" cxnId="{F5A6F521-76FE-4F97-AE38-3B64C097024B}">
      <dgm:prSet/>
      <dgm:spPr/>
      <dgm:t>
        <a:bodyPr/>
        <a:lstStyle/>
        <a:p>
          <a:endParaRPr lang="en-JM"/>
        </a:p>
      </dgm:t>
    </dgm:pt>
    <dgm:pt modelId="{BCDC7090-3AF8-484B-86D8-622E935C8C26}" type="sibTrans" cxnId="{F5A6F521-76FE-4F97-AE38-3B64C097024B}">
      <dgm:prSet/>
      <dgm:spPr/>
      <dgm:t>
        <a:bodyPr/>
        <a:lstStyle/>
        <a:p>
          <a:endParaRPr lang="en-JM"/>
        </a:p>
      </dgm:t>
    </dgm:pt>
    <dgm:pt modelId="{71A80B5B-83A2-4DA4-88CA-9661BF992A57}">
      <dgm:prSet phldrT="[Text]" custT="1"/>
      <dgm:spPr/>
      <dgm:t>
        <a:bodyPr/>
        <a:lstStyle/>
        <a:p>
          <a:r>
            <a:rPr lang="en-JM" sz="1100" dirty="0" smtClean="0"/>
            <a:t>The environment has degraded a lot in the past decade and improper waste management has a big role to play in it.</a:t>
          </a:r>
          <a:endParaRPr lang="en-JM" sz="1100" dirty="0"/>
        </a:p>
      </dgm:t>
    </dgm:pt>
    <dgm:pt modelId="{DF8A1C4F-74AB-48B7-8C9D-A39DD0206AFA}" type="parTrans" cxnId="{DAC34829-887A-42CC-95A4-9E231F434BBA}">
      <dgm:prSet/>
      <dgm:spPr/>
      <dgm:t>
        <a:bodyPr/>
        <a:lstStyle/>
        <a:p>
          <a:endParaRPr lang="en-JM"/>
        </a:p>
      </dgm:t>
    </dgm:pt>
    <dgm:pt modelId="{FA6D71D0-A098-4119-946A-60664C3E38DA}" type="sibTrans" cxnId="{DAC34829-887A-42CC-95A4-9E231F434BBA}">
      <dgm:prSet/>
      <dgm:spPr/>
      <dgm:t>
        <a:bodyPr/>
        <a:lstStyle/>
        <a:p>
          <a:endParaRPr lang="en-JM"/>
        </a:p>
      </dgm:t>
    </dgm:pt>
    <dgm:pt modelId="{23335544-3097-4620-9E4A-50FEE6E6A72F}">
      <dgm:prSet phldrT="[Text]"/>
      <dgm:spPr/>
      <dgm:t>
        <a:bodyPr/>
        <a:lstStyle/>
        <a:p>
          <a:r>
            <a:rPr lang="en-JM" dirty="0" smtClean="0"/>
            <a:t>Awareness Campaigns</a:t>
          </a:r>
          <a:endParaRPr lang="en-JM" dirty="0"/>
        </a:p>
      </dgm:t>
    </dgm:pt>
    <dgm:pt modelId="{6519BA63-B155-48F2-A27E-9256914C9920}" type="parTrans" cxnId="{067C9D6C-F759-4B65-8920-108681BD251D}">
      <dgm:prSet/>
      <dgm:spPr/>
      <dgm:t>
        <a:bodyPr/>
        <a:lstStyle/>
        <a:p>
          <a:endParaRPr lang="en-JM"/>
        </a:p>
      </dgm:t>
    </dgm:pt>
    <dgm:pt modelId="{F7160519-4BDD-4C4B-BDAD-42C172D50880}" type="sibTrans" cxnId="{067C9D6C-F759-4B65-8920-108681BD251D}">
      <dgm:prSet/>
      <dgm:spPr/>
      <dgm:t>
        <a:bodyPr/>
        <a:lstStyle/>
        <a:p>
          <a:endParaRPr lang="en-JM"/>
        </a:p>
      </dgm:t>
    </dgm:pt>
    <dgm:pt modelId="{846266FC-66F7-43DC-AE53-3D3016B0FF7F}">
      <dgm:prSet phldrT="[Text]" custT="1"/>
      <dgm:spPr/>
      <dgm:t>
        <a:bodyPr/>
        <a:lstStyle/>
        <a:p>
          <a:r>
            <a:rPr lang="en-JM" sz="1100" dirty="0" smtClean="0"/>
            <a:t>People started segregating waste, thanks to these campaigns. Slowly, waste segregation became mandatory in places, and it was starting to become a part of the lifestyle.</a:t>
          </a:r>
          <a:endParaRPr lang="en-JM" sz="1100" dirty="0"/>
        </a:p>
      </dgm:t>
    </dgm:pt>
    <dgm:pt modelId="{E2A574A5-8F87-488F-8B90-6107E8F8DA85}" type="parTrans" cxnId="{4FED7F97-4EE0-4CAF-B637-C11BD679308D}">
      <dgm:prSet/>
      <dgm:spPr/>
      <dgm:t>
        <a:bodyPr/>
        <a:lstStyle/>
        <a:p>
          <a:endParaRPr lang="en-JM"/>
        </a:p>
      </dgm:t>
    </dgm:pt>
    <dgm:pt modelId="{D9C47003-C308-43F1-8A70-0BEEBD2EBC7B}" type="sibTrans" cxnId="{4FED7F97-4EE0-4CAF-B637-C11BD679308D}">
      <dgm:prSet/>
      <dgm:spPr/>
      <dgm:t>
        <a:bodyPr/>
        <a:lstStyle/>
        <a:p>
          <a:endParaRPr lang="en-JM"/>
        </a:p>
      </dgm:t>
    </dgm:pt>
    <dgm:pt modelId="{3338243D-4CE6-49CE-8F31-187792D934FB}">
      <dgm:prSet phldrT="[Text]"/>
      <dgm:spPr/>
      <dgm:t>
        <a:bodyPr/>
        <a:lstStyle/>
        <a:p>
          <a:r>
            <a:rPr lang="en-JM" dirty="0" smtClean="0">
              <a:solidFill>
                <a:schemeClr val="accent1"/>
              </a:solidFill>
            </a:rPr>
            <a:t>Giving in</a:t>
          </a:r>
          <a:endParaRPr lang="en-JM" dirty="0">
            <a:solidFill>
              <a:schemeClr val="accent1"/>
            </a:solidFill>
          </a:endParaRPr>
        </a:p>
      </dgm:t>
    </dgm:pt>
    <dgm:pt modelId="{3612F62D-E3A7-4F71-90B6-9E5CA7226BB6}" type="parTrans" cxnId="{64A2C515-534A-4E15-A2C9-F286E3E12658}">
      <dgm:prSet/>
      <dgm:spPr/>
      <dgm:t>
        <a:bodyPr/>
        <a:lstStyle/>
        <a:p>
          <a:endParaRPr lang="en-JM"/>
        </a:p>
      </dgm:t>
    </dgm:pt>
    <dgm:pt modelId="{CBC133D0-45F7-4202-B2F1-51D40E997037}" type="sibTrans" cxnId="{64A2C515-534A-4E15-A2C9-F286E3E12658}">
      <dgm:prSet/>
      <dgm:spPr/>
      <dgm:t>
        <a:bodyPr/>
        <a:lstStyle/>
        <a:p>
          <a:endParaRPr lang="en-JM"/>
        </a:p>
      </dgm:t>
    </dgm:pt>
    <dgm:pt modelId="{3C17D2E7-11B2-4B64-A118-3D359F5D6C6B}">
      <dgm:prSet phldrT="[Text]" custT="1"/>
      <dgm:spPr/>
      <dgm:t>
        <a:bodyPr/>
        <a:lstStyle/>
        <a:p>
          <a:r>
            <a:rPr lang="en-JM" sz="1100" dirty="0" smtClean="0"/>
            <a:t>When people were busy, or tired, the environment didn’t seem so important to humans anymore.</a:t>
          </a:r>
          <a:br>
            <a:rPr lang="en-JM" sz="1100" dirty="0" smtClean="0"/>
          </a:br>
          <a:r>
            <a:rPr lang="en-JM" sz="1100" dirty="0" smtClean="0"/>
            <a:t>Hence a solution has to be found!</a:t>
          </a:r>
          <a:endParaRPr lang="en-JM" sz="1100" dirty="0"/>
        </a:p>
      </dgm:t>
    </dgm:pt>
    <dgm:pt modelId="{F8C3DE20-F1E9-44F6-8316-BF8E56B662D6}" type="parTrans" cxnId="{1C0015E5-AF34-430A-B944-41E13221B133}">
      <dgm:prSet/>
      <dgm:spPr/>
      <dgm:t>
        <a:bodyPr/>
        <a:lstStyle/>
        <a:p>
          <a:endParaRPr lang="en-JM"/>
        </a:p>
      </dgm:t>
    </dgm:pt>
    <dgm:pt modelId="{97CA6282-75CA-4570-878A-46563F52E054}" type="sibTrans" cxnId="{1C0015E5-AF34-430A-B944-41E13221B133}">
      <dgm:prSet/>
      <dgm:spPr/>
      <dgm:t>
        <a:bodyPr/>
        <a:lstStyle/>
        <a:p>
          <a:endParaRPr lang="en-JM"/>
        </a:p>
      </dgm:t>
    </dgm:pt>
    <dgm:pt modelId="{86B0AC30-37B4-42F1-9513-EDE60E798E6B}" type="pres">
      <dgm:prSet presAssocID="{A782A7E8-85BF-4EE1-8586-96C8C28254D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JM"/>
        </a:p>
      </dgm:t>
    </dgm:pt>
    <dgm:pt modelId="{1E58A0ED-7CA7-4B63-94CA-3FF22E7E8C40}" type="pres">
      <dgm:prSet presAssocID="{7C921D4A-DEFD-4D0B-B65C-061185B5A3AC}" presName="composite" presStyleCnt="0"/>
      <dgm:spPr/>
    </dgm:pt>
    <dgm:pt modelId="{5549ECA9-B6D3-42F3-9FB4-C2FDC0941861}" type="pres">
      <dgm:prSet presAssocID="{7C921D4A-DEFD-4D0B-B65C-061185B5A3AC}" presName="bentUpArrow1" presStyleLbl="alignImgPlace1" presStyleIdx="0" presStyleCnt="3"/>
      <dgm:spPr/>
    </dgm:pt>
    <dgm:pt modelId="{8E17C73F-7ED0-4323-881F-8273ACEF6450}" type="pres">
      <dgm:prSet presAssocID="{7C921D4A-DEFD-4D0B-B65C-061185B5A3A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8804BD54-48B7-4F27-81EF-4A802E2D91BC}" type="pres">
      <dgm:prSet presAssocID="{7C921D4A-DEFD-4D0B-B65C-061185B5A3AC}" presName="ChildText" presStyleLbl="revTx" presStyleIdx="0" presStyleCnt="4" custScaleX="266382" custLinFactNeighborX="91597" custLinFactNeighborY="-60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AE94C72B-A478-4C9D-8694-D2F6AE52EB74}" type="pres">
      <dgm:prSet presAssocID="{BCDC7090-3AF8-484B-86D8-622E935C8C26}" presName="sibTrans" presStyleCnt="0"/>
      <dgm:spPr/>
    </dgm:pt>
    <dgm:pt modelId="{E2F52044-4DE5-4D81-9397-F27F10787336}" type="pres">
      <dgm:prSet presAssocID="{0B8790C7-F8CE-4393-8C57-820422929C05}" presName="composite" presStyleCnt="0"/>
      <dgm:spPr/>
    </dgm:pt>
    <dgm:pt modelId="{B6929C5F-18D6-4FE6-8250-72774992791F}" type="pres">
      <dgm:prSet presAssocID="{0B8790C7-F8CE-4393-8C57-820422929C05}" presName="bentUpArrow1" presStyleLbl="alignImgPlace1" presStyleIdx="1" presStyleCnt="3"/>
      <dgm:spPr/>
    </dgm:pt>
    <dgm:pt modelId="{D533B27A-1915-4BDC-94DB-0140457034CA}" type="pres">
      <dgm:prSet presAssocID="{0B8790C7-F8CE-4393-8C57-820422929C05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2ED518EB-D040-4270-A31D-8B10E7FC074A}" type="pres">
      <dgm:prSet presAssocID="{0B8790C7-F8CE-4393-8C57-820422929C05}" presName="ChildText" presStyleLbl="revTx" presStyleIdx="1" presStyleCnt="4" custScaleX="355100" custLinFactX="44102" custLinFactNeighborX="100000" custLinFactNeighborY="-1573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FF96FCEC-A1B0-46C3-9274-03F3B8FAD6C6}" type="pres">
      <dgm:prSet presAssocID="{BFD3F5E6-1B18-4814-AAC2-7679FF296523}" presName="sibTrans" presStyleCnt="0"/>
      <dgm:spPr/>
    </dgm:pt>
    <dgm:pt modelId="{5DE782CE-18BE-4BD9-84FF-162012FFAE56}" type="pres">
      <dgm:prSet presAssocID="{23335544-3097-4620-9E4A-50FEE6E6A72F}" presName="composite" presStyleCnt="0"/>
      <dgm:spPr/>
    </dgm:pt>
    <dgm:pt modelId="{D5E2D097-6A1A-4AAB-A7C5-6AC0A45CE381}" type="pres">
      <dgm:prSet presAssocID="{23335544-3097-4620-9E4A-50FEE6E6A72F}" presName="bentUpArrow1" presStyleLbl="alignImgPlace1" presStyleIdx="2" presStyleCnt="3"/>
      <dgm:spPr/>
    </dgm:pt>
    <dgm:pt modelId="{C636EAA2-0A07-4BF6-BB3A-7CA3ED37EA33}" type="pres">
      <dgm:prSet presAssocID="{23335544-3097-4620-9E4A-50FEE6E6A72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87BCF6E3-AC9B-4E57-A0A0-5943B3246E78}" type="pres">
      <dgm:prSet presAssocID="{23335544-3097-4620-9E4A-50FEE6E6A72F}" presName="ChildText" presStyleLbl="revTx" presStyleIdx="2" presStyleCnt="4" custScaleX="290270" custLinFactX="6461" custLinFactNeighborX="100000" custLinFactNeighborY="-1827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3CA14283-A38D-47FE-A624-D8B0DAF5687E}" type="pres">
      <dgm:prSet presAssocID="{F7160519-4BDD-4C4B-BDAD-42C172D50880}" presName="sibTrans" presStyleCnt="0"/>
      <dgm:spPr/>
    </dgm:pt>
    <dgm:pt modelId="{67CB2C29-EB23-4421-A092-BBEFCD4FB0E9}" type="pres">
      <dgm:prSet presAssocID="{3338243D-4CE6-49CE-8F31-187792D934FB}" presName="composite" presStyleCnt="0"/>
      <dgm:spPr/>
    </dgm:pt>
    <dgm:pt modelId="{9C214C79-C4DF-471C-ACBC-75F575BA55FA}" type="pres">
      <dgm:prSet presAssocID="{3338243D-4CE6-49CE-8F31-187792D934F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EC3CB7C3-F10B-4B6E-AF53-D281DB15AA76}" type="pres">
      <dgm:prSet presAssocID="{3338243D-4CE6-49CE-8F31-187792D934FB}" presName="FinalChildText" presStyleLbl="revTx" presStyleIdx="3" presStyleCnt="4" custScaleX="166698" custScaleY="66901" custLinFactNeighborX="39389" custLinFactNeighborY="-74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JM"/>
        </a:p>
      </dgm:t>
    </dgm:pt>
  </dgm:ptLst>
  <dgm:cxnLst>
    <dgm:cxn modelId="{864EE841-DD46-4F98-BB75-AA856FD913C0}" srcId="{A782A7E8-85BF-4EE1-8586-96C8C28254D2}" destId="{0B8790C7-F8CE-4393-8C57-820422929C05}" srcOrd="1" destOrd="0" parTransId="{F0EAE9EF-8FBF-46B1-99B6-F4861C891619}" sibTransId="{BFD3F5E6-1B18-4814-AAC2-7679FF296523}"/>
    <dgm:cxn modelId="{D09AB781-97E9-4527-9BDC-BE8E67AE1A33}" type="presOf" srcId="{0B8790C7-F8CE-4393-8C57-820422929C05}" destId="{D533B27A-1915-4BDC-94DB-0140457034CA}" srcOrd="0" destOrd="0" presId="urn:microsoft.com/office/officeart/2005/8/layout/StepDownProcess"/>
    <dgm:cxn modelId="{1C0015E5-AF34-430A-B944-41E13221B133}" srcId="{3338243D-4CE6-49CE-8F31-187792D934FB}" destId="{3C17D2E7-11B2-4B64-A118-3D359F5D6C6B}" srcOrd="0" destOrd="0" parTransId="{F8C3DE20-F1E9-44F6-8316-BF8E56B662D6}" sibTransId="{97CA6282-75CA-4570-878A-46563F52E054}"/>
    <dgm:cxn modelId="{985DC554-AB4D-43DB-AC69-C793ADCD6198}" type="presOf" srcId="{3C17D2E7-11B2-4B64-A118-3D359F5D6C6B}" destId="{EC3CB7C3-F10B-4B6E-AF53-D281DB15AA76}" srcOrd="0" destOrd="0" presId="urn:microsoft.com/office/officeart/2005/8/layout/StepDownProcess"/>
    <dgm:cxn modelId="{DAC34829-887A-42CC-95A4-9E231F434BBA}" srcId="{7C921D4A-DEFD-4D0B-B65C-061185B5A3AC}" destId="{71A80B5B-83A2-4DA4-88CA-9661BF992A57}" srcOrd="0" destOrd="0" parTransId="{DF8A1C4F-74AB-48B7-8C9D-A39DD0206AFA}" sibTransId="{FA6D71D0-A098-4119-946A-60664C3E38DA}"/>
    <dgm:cxn modelId="{F5A6F521-76FE-4F97-AE38-3B64C097024B}" srcId="{A782A7E8-85BF-4EE1-8586-96C8C28254D2}" destId="{7C921D4A-DEFD-4D0B-B65C-061185B5A3AC}" srcOrd="0" destOrd="0" parTransId="{70F2AD74-2123-47D5-BCB7-27A631BBC07C}" sibTransId="{BCDC7090-3AF8-484B-86D8-622E935C8C26}"/>
    <dgm:cxn modelId="{2E687D55-E9D7-4689-95D8-18B0D8CB290B}" srcId="{0B8790C7-F8CE-4393-8C57-820422929C05}" destId="{5A29BE09-E9F8-4556-B683-7AA607092FB9}" srcOrd="0" destOrd="0" parTransId="{0AB9507A-E599-45F1-9140-B9DB83DDC767}" sibTransId="{4E8CDD0B-7092-4EF0-923B-904DFEBE22D7}"/>
    <dgm:cxn modelId="{3F9A61E1-8126-48BF-ACDB-2176CF9C6EAA}" type="presOf" srcId="{A782A7E8-85BF-4EE1-8586-96C8C28254D2}" destId="{86B0AC30-37B4-42F1-9513-EDE60E798E6B}" srcOrd="0" destOrd="0" presId="urn:microsoft.com/office/officeart/2005/8/layout/StepDownProcess"/>
    <dgm:cxn modelId="{B1A941F4-902E-4527-90BB-D03274A261A4}" type="presOf" srcId="{3338243D-4CE6-49CE-8F31-187792D934FB}" destId="{9C214C79-C4DF-471C-ACBC-75F575BA55FA}" srcOrd="0" destOrd="0" presId="urn:microsoft.com/office/officeart/2005/8/layout/StepDownProcess"/>
    <dgm:cxn modelId="{D3819069-153E-4068-B65A-FCB0F1F8B969}" type="presOf" srcId="{71A80B5B-83A2-4DA4-88CA-9661BF992A57}" destId="{8804BD54-48B7-4F27-81EF-4A802E2D91BC}" srcOrd="0" destOrd="0" presId="urn:microsoft.com/office/officeart/2005/8/layout/StepDownProcess"/>
    <dgm:cxn modelId="{B0B25A53-B9A7-4959-9108-794CEC8EB207}" type="presOf" srcId="{5A29BE09-E9F8-4556-B683-7AA607092FB9}" destId="{2ED518EB-D040-4270-A31D-8B10E7FC074A}" srcOrd="0" destOrd="0" presId="urn:microsoft.com/office/officeart/2005/8/layout/StepDownProcess"/>
    <dgm:cxn modelId="{067C9D6C-F759-4B65-8920-108681BD251D}" srcId="{A782A7E8-85BF-4EE1-8586-96C8C28254D2}" destId="{23335544-3097-4620-9E4A-50FEE6E6A72F}" srcOrd="2" destOrd="0" parTransId="{6519BA63-B155-48F2-A27E-9256914C9920}" sibTransId="{F7160519-4BDD-4C4B-BDAD-42C172D50880}"/>
    <dgm:cxn modelId="{64A2C515-534A-4E15-A2C9-F286E3E12658}" srcId="{A782A7E8-85BF-4EE1-8586-96C8C28254D2}" destId="{3338243D-4CE6-49CE-8F31-187792D934FB}" srcOrd="3" destOrd="0" parTransId="{3612F62D-E3A7-4F71-90B6-9E5CA7226BB6}" sibTransId="{CBC133D0-45F7-4202-B2F1-51D40E997037}"/>
    <dgm:cxn modelId="{91918E29-6CBC-488F-A839-89F72B3961FC}" type="presOf" srcId="{23335544-3097-4620-9E4A-50FEE6E6A72F}" destId="{C636EAA2-0A07-4BF6-BB3A-7CA3ED37EA33}" srcOrd="0" destOrd="0" presId="urn:microsoft.com/office/officeart/2005/8/layout/StepDownProcess"/>
    <dgm:cxn modelId="{5D0B5633-D462-495D-BA7F-35CDAB3CA94A}" type="presOf" srcId="{846266FC-66F7-43DC-AE53-3D3016B0FF7F}" destId="{87BCF6E3-AC9B-4E57-A0A0-5943B3246E78}" srcOrd="0" destOrd="0" presId="urn:microsoft.com/office/officeart/2005/8/layout/StepDownProcess"/>
    <dgm:cxn modelId="{EFABBCB6-0E05-4C9B-A2B3-E39E0FCB4912}" type="presOf" srcId="{7C921D4A-DEFD-4D0B-B65C-061185B5A3AC}" destId="{8E17C73F-7ED0-4323-881F-8273ACEF6450}" srcOrd="0" destOrd="0" presId="urn:microsoft.com/office/officeart/2005/8/layout/StepDownProcess"/>
    <dgm:cxn modelId="{4FED7F97-4EE0-4CAF-B637-C11BD679308D}" srcId="{23335544-3097-4620-9E4A-50FEE6E6A72F}" destId="{846266FC-66F7-43DC-AE53-3D3016B0FF7F}" srcOrd="0" destOrd="0" parTransId="{E2A574A5-8F87-488F-8B90-6107E8F8DA85}" sibTransId="{D9C47003-C308-43F1-8A70-0BEEBD2EBC7B}"/>
    <dgm:cxn modelId="{B9F50E8B-AD37-4482-9B98-44F6C79A4A58}" type="presParOf" srcId="{86B0AC30-37B4-42F1-9513-EDE60E798E6B}" destId="{1E58A0ED-7CA7-4B63-94CA-3FF22E7E8C40}" srcOrd="0" destOrd="0" presId="urn:microsoft.com/office/officeart/2005/8/layout/StepDownProcess"/>
    <dgm:cxn modelId="{DDB84C54-5CBC-45C9-BC2C-A1F5D9A4CA88}" type="presParOf" srcId="{1E58A0ED-7CA7-4B63-94CA-3FF22E7E8C40}" destId="{5549ECA9-B6D3-42F3-9FB4-C2FDC0941861}" srcOrd="0" destOrd="0" presId="urn:microsoft.com/office/officeart/2005/8/layout/StepDownProcess"/>
    <dgm:cxn modelId="{F16CC3F6-C352-4A6D-83DE-62719DEA2C26}" type="presParOf" srcId="{1E58A0ED-7CA7-4B63-94CA-3FF22E7E8C40}" destId="{8E17C73F-7ED0-4323-881F-8273ACEF6450}" srcOrd="1" destOrd="0" presId="urn:microsoft.com/office/officeart/2005/8/layout/StepDownProcess"/>
    <dgm:cxn modelId="{E0CC843F-1D6E-4950-A5CA-CC778854D188}" type="presParOf" srcId="{1E58A0ED-7CA7-4B63-94CA-3FF22E7E8C40}" destId="{8804BD54-48B7-4F27-81EF-4A802E2D91BC}" srcOrd="2" destOrd="0" presId="urn:microsoft.com/office/officeart/2005/8/layout/StepDownProcess"/>
    <dgm:cxn modelId="{86B4C692-23E5-4620-A2AD-960E2CFC2646}" type="presParOf" srcId="{86B0AC30-37B4-42F1-9513-EDE60E798E6B}" destId="{AE94C72B-A478-4C9D-8694-D2F6AE52EB74}" srcOrd="1" destOrd="0" presId="urn:microsoft.com/office/officeart/2005/8/layout/StepDownProcess"/>
    <dgm:cxn modelId="{2194A996-A5CA-46CB-BB75-3E0F45BFD88E}" type="presParOf" srcId="{86B0AC30-37B4-42F1-9513-EDE60E798E6B}" destId="{E2F52044-4DE5-4D81-9397-F27F10787336}" srcOrd="2" destOrd="0" presId="urn:microsoft.com/office/officeart/2005/8/layout/StepDownProcess"/>
    <dgm:cxn modelId="{66A98322-D27E-4C6E-B717-F269642C799F}" type="presParOf" srcId="{E2F52044-4DE5-4D81-9397-F27F10787336}" destId="{B6929C5F-18D6-4FE6-8250-72774992791F}" srcOrd="0" destOrd="0" presId="urn:microsoft.com/office/officeart/2005/8/layout/StepDownProcess"/>
    <dgm:cxn modelId="{8B7D031F-35A8-4023-8A20-7F11197EB082}" type="presParOf" srcId="{E2F52044-4DE5-4D81-9397-F27F10787336}" destId="{D533B27A-1915-4BDC-94DB-0140457034CA}" srcOrd="1" destOrd="0" presId="urn:microsoft.com/office/officeart/2005/8/layout/StepDownProcess"/>
    <dgm:cxn modelId="{1856B2C9-245D-45C2-BD02-B27C91E05A07}" type="presParOf" srcId="{E2F52044-4DE5-4D81-9397-F27F10787336}" destId="{2ED518EB-D040-4270-A31D-8B10E7FC074A}" srcOrd="2" destOrd="0" presId="urn:microsoft.com/office/officeart/2005/8/layout/StepDownProcess"/>
    <dgm:cxn modelId="{FA6AA5D4-EA01-4333-A5B7-00EDEB711C39}" type="presParOf" srcId="{86B0AC30-37B4-42F1-9513-EDE60E798E6B}" destId="{FF96FCEC-A1B0-46C3-9274-03F3B8FAD6C6}" srcOrd="3" destOrd="0" presId="urn:microsoft.com/office/officeart/2005/8/layout/StepDownProcess"/>
    <dgm:cxn modelId="{0C97A02D-E7B8-4E6B-A312-B3ECECAB498B}" type="presParOf" srcId="{86B0AC30-37B4-42F1-9513-EDE60E798E6B}" destId="{5DE782CE-18BE-4BD9-84FF-162012FFAE56}" srcOrd="4" destOrd="0" presId="urn:microsoft.com/office/officeart/2005/8/layout/StepDownProcess"/>
    <dgm:cxn modelId="{870C37CA-0C7B-4B71-8625-26FC3D0B309F}" type="presParOf" srcId="{5DE782CE-18BE-4BD9-84FF-162012FFAE56}" destId="{D5E2D097-6A1A-4AAB-A7C5-6AC0A45CE381}" srcOrd="0" destOrd="0" presId="urn:microsoft.com/office/officeart/2005/8/layout/StepDownProcess"/>
    <dgm:cxn modelId="{0EEC1CA4-5718-461A-B3A9-9E370C1003CB}" type="presParOf" srcId="{5DE782CE-18BE-4BD9-84FF-162012FFAE56}" destId="{C636EAA2-0A07-4BF6-BB3A-7CA3ED37EA33}" srcOrd="1" destOrd="0" presId="urn:microsoft.com/office/officeart/2005/8/layout/StepDownProcess"/>
    <dgm:cxn modelId="{6FBCD43F-C248-4AFF-A5C2-72035425EDBB}" type="presParOf" srcId="{5DE782CE-18BE-4BD9-84FF-162012FFAE56}" destId="{87BCF6E3-AC9B-4E57-A0A0-5943B3246E78}" srcOrd="2" destOrd="0" presId="urn:microsoft.com/office/officeart/2005/8/layout/StepDownProcess"/>
    <dgm:cxn modelId="{910CBBE7-7FC6-424F-9FC2-8E5D3F21EC4B}" type="presParOf" srcId="{86B0AC30-37B4-42F1-9513-EDE60E798E6B}" destId="{3CA14283-A38D-47FE-A624-D8B0DAF5687E}" srcOrd="5" destOrd="0" presId="urn:microsoft.com/office/officeart/2005/8/layout/StepDownProcess"/>
    <dgm:cxn modelId="{2AE4201E-BCE0-4277-9294-7F4A82503CEF}" type="presParOf" srcId="{86B0AC30-37B4-42F1-9513-EDE60E798E6B}" destId="{67CB2C29-EB23-4421-A092-BBEFCD4FB0E9}" srcOrd="6" destOrd="0" presId="urn:microsoft.com/office/officeart/2005/8/layout/StepDownProcess"/>
    <dgm:cxn modelId="{1C4C4383-FB2E-46D1-BBA0-BD1D75BA7849}" type="presParOf" srcId="{67CB2C29-EB23-4421-A092-BBEFCD4FB0E9}" destId="{9C214C79-C4DF-471C-ACBC-75F575BA55FA}" srcOrd="0" destOrd="0" presId="urn:microsoft.com/office/officeart/2005/8/layout/StepDownProcess"/>
    <dgm:cxn modelId="{2445E429-6B29-4AA5-87AC-3C95E6803EA8}" type="presParOf" srcId="{67CB2C29-EB23-4421-A092-BBEFCD4FB0E9}" destId="{EC3CB7C3-F10B-4B6E-AF53-D281DB15AA7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B54221-A3B5-49FC-B94C-5056DF9D2C1D}" type="doc">
      <dgm:prSet loTypeId="urn:microsoft.com/office/officeart/2005/8/layout/hProcess9" loCatId="process" qsTypeId="urn:microsoft.com/office/officeart/2005/8/quickstyle/3d1" qsCatId="3D" csTypeId="urn:microsoft.com/office/officeart/2005/8/colors/colorful3" csCatId="colorful" phldr="1"/>
      <dgm:spPr/>
    </dgm:pt>
    <dgm:pt modelId="{81557538-BC0B-48D0-9D14-29D6E937CB79}">
      <dgm:prSet phldrT="[Text]"/>
      <dgm:spPr/>
      <dgm:t>
        <a:bodyPr/>
        <a:lstStyle/>
        <a:p>
          <a:r>
            <a:rPr lang="en-JM" dirty="0" smtClean="0"/>
            <a:t>Video Stream as input</a:t>
          </a:r>
          <a:endParaRPr lang="en-JM" dirty="0"/>
        </a:p>
      </dgm:t>
    </dgm:pt>
    <dgm:pt modelId="{8C497D01-90F8-4C0A-8F8E-6260B5413A5D}" type="parTrans" cxnId="{7AB735AB-1D01-4D5A-9E8D-81903CB733AE}">
      <dgm:prSet/>
      <dgm:spPr/>
      <dgm:t>
        <a:bodyPr/>
        <a:lstStyle/>
        <a:p>
          <a:endParaRPr lang="en-JM"/>
        </a:p>
      </dgm:t>
    </dgm:pt>
    <dgm:pt modelId="{9ED8F4C4-2CB9-445B-B5B9-E5A24032D728}" type="sibTrans" cxnId="{7AB735AB-1D01-4D5A-9E8D-81903CB733AE}">
      <dgm:prSet/>
      <dgm:spPr/>
      <dgm:t>
        <a:bodyPr/>
        <a:lstStyle/>
        <a:p>
          <a:endParaRPr lang="en-JM"/>
        </a:p>
      </dgm:t>
    </dgm:pt>
    <dgm:pt modelId="{497F11C5-CE98-412E-80AB-02EB6F017F16}">
      <dgm:prSet phldrT="[Text]"/>
      <dgm:spPr/>
      <dgm:t>
        <a:bodyPr/>
        <a:lstStyle/>
        <a:p>
          <a:r>
            <a:rPr lang="en-JM" dirty="0" smtClean="0"/>
            <a:t>Predictions are made on the frames of the video by the model</a:t>
          </a:r>
          <a:endParaRPr lang="en-JM" dirty="0"/>
        </a:p>
      </dgm:t>
    </dgm:pt>
    <dgm:pt modelId="{7046D353-2446-49EC-867E-C5FF923C34BB}" type="parTrans" cxnId="{6ECECF8A-CD66-42B0-9D0D-E90C0136CB93}">
      <dgm:prSet/>
      <dgm:spPr/>
      <dgm:t>
        <a:bodyPr/>
        <a:lstStyle/>
        <a:p>
          <a:endParaRPr lang="en-JM"/>
        </a:p>
      </dgm:t>
    </dgm:pt>
    <dgm:pt modelId="{B78F4743-70A2-4C10-AE79-478498FECBB4}" type="sibTrans" cxnId="{6ECECF8A-CD66-42B0-9D0D-E90C0136CB93}">
      <dgm:prSet/>
      <dgm:spPr/>
      <dgm:t>
        <a:bodyPr/>
        <a:lstStyle/>
        <a:p>
          <a:endParaRPr lang="en-JM"/>
        </a:p>
      </dgm:t>
    </dgm:pt>
    <dgm:pt modelId="{A46A3FE4-1B98-4D15-BD0A-094F26D1B0F9}">
      <dgm:prSet phldrT="[Text]"/>
      <dgm:spPr/>
      <dgm:t>
        <a:bodyPr/>
        <a:lstStyle/>
        <a:p>
          <a:r>
            <a:rPr lang="en-JM" dirty="0" smtClean="0"/>
            <a:t>A waste classification report is generated with the prediction results</a:t>
          </a:r>
          <a:endParaRPr lang="en-JM" dirty="0"/>
        </a:p>
      </dgm:t>
    </dgm:pt>
    <dgm:pt modelId="{7C4C3597-4BAD-4E54-B763-E0891EE1688C}" type="parTrans" cxnId="{76ABF797-14F7-4718-9757-C0CAAFF9F21F}">
      <dgm:prSet/>
      <dgm:spPr/>
      <dgm:t>
        <a:bodyPr/>
        <a:lstStyle/>
        <a:p>
          <a:endParaRPr lang="en-JM"/>
        </a:p>
      </dgm:t>
    </dgm:pt>
    <dgm:pt modelId="{9C333DF2-DD01-4252-9BB1-CA56C0077D10}" type="sibTrans" cxnId="{76ABF797-14F7-4718-9757-C0CAAFF9F21F}">
      <dgm:prSet/>
      <dgm:spPr/>
      <dgm:t>
        <a:bodyPr/>
        <a:lstStyle/>
        <a:p>
          <a:endParaRPr lang="en-JM"/>
        </a:p>
      </dgm:t>
    </dgm:pt>
    <dgm:pt modelId="{B0A2FE7D-4891-40E1-9617-010067084D3C}">
      <dgm:prSet phldrT="[Text]"/>
      <dgm:spPr/>
      <dgm:t>
        <a:bodyPr/>
        <a:lstStyle/>
        <a:p>
          <a:r>
            <a:rPr lang="en-JM" dirty="0" smtClean="0"/>
            <a:t>The video is split up into frames</a:t>
          </a:r>
          <a:endParaRPr lang="en-JM" dirty="0"/>
        </a:p>
      </dgm:t>
    </dgm:pt>
    <dgm:pt modelId="{42CCFFBA-EC34-44A7-8E3C-287475D2242A}" type="parTrans" cxnId="{8CB10FAD-D1FA-482E-96E2-21CF67F10E99}">
      <dgm:prSet/>
      <dgm:spPr/>
      <dgm:t>
        <a:bodyPr/>
        <a:lstStyle/>
        <a:p>
          <a:endParaRPr lang="en-JM"/>
        </a:p>
      </dgm:t>
    </dgm:pt>
    <dgm:pt modelId="{B65C4119-6ACF-4055-9D7A-7638220CDDA3}" type="sibTrans" cxnId="{8CB10FAD-D1FA-482E-96E2-21CF67F10E99}">
      <dgm:prSet/>
      <dgm:spPr/>
      <dgm:t>
        <a:bodyPr/>
        <a:lstStyle/>
        <a:p>
          <a:endParaRPr lang="en-JM"/>
        </a:p>
      </dgm:t>
    </dgm:pt>
    <dgm:pt modelId="{DEA805D5-967E-46FC-A79F-369E6EF94601}">
      <dgm:prSet phldrT="[Text]"/>
      <dgm:spPr/>
      <dgm:t>
        <a:bodyPr/>
        <a:lstStyle/>
        <a:p>
          <a:r>
            <a:rPr lang="en-JM" dirty="0" smtClean="0"/>
            <a:t>The report is then mailed to the user/organisation.</a:t>
          </a:r>
          <a:endParaRPr lang="en-JM" dirty="0"/>
        </a:p>
      </dgm:t>
    </dgm:pt>
    <dgm:pt modelId="{9478FA1E-2555-485F-B64D-A421999E7474}" type="parTrans" cxnId="{4F806CCD-4977-469A-ADC7-ADA8CCF2780B}">
      <dgm:prSet/>
      <dgm:spPr/>
      <dgm:t>
        <a:bodyPr/>
        <a:lstStyle/>
        <a:p>
          <a:endParaRPr lang="en-JM"/>
        </a:p>
      </dgm:t>
    </dgm:pt>
    <dgm:pt modelId="{495C272B-8A15-4456-8E5B-CE545CF86869}" type="sibTrans" cxnId="{4F806CCD-4977-469A-ADC7-ADA8CCF2780B}">
      <dgm:prSet/>
      <dgm:spPr/>
      <dgm:t>
        <a:bodyPr/>
        <a:lstStyle/>
        <a:p>
          <a:endParaRPr lang="en-JM"/>
        </a:p>
      </dgm:t>
    </dgm:pt>
    <dgm:pt modelId="{9866A57B-CE08-4839-91A8-57EAA676288F}" type="pres">
      <dgm:prSet presAssocID="{92B54221-A3B5-49FC-B94C-5056DF9D2C1D}" presName="CompostProcess" presStyleCnt="0">
        <dgm:presLayoutVars>
          <dgm:dir/>
          <dgm:resizeHandles val="exact"/>
        </dgm:presLayoutVars>
      </dgm:prSet>
      <dgm:spPr/>
    </dgm:pt>
    <dgm:pt modelId="{7A2B97E0-08F2-4B2D-9552-49776BBC8E2B}" type="pres">
      <dgm:prSet presAssocID="{92B54221-A3B5-49FC-B94C-5056DF9D2C1D}" presName="arrow" presStyleLbl="bgShp" presStyleIdx="0" presStyleCnt="1"/>
      <dgm:spPr/>
    </dgm:pt>
    <dgm:pt modelId="{D0BFB3EB-B185-4BF3-A97B-08212642714F}" type="pres">
      <dgm:prSet presAssocID="{92B54221-A3B5-49FC-B94C-5056DF9D2C1D}" presName="linearProcess" presStyleCnt="0"/>
      <dgm:spPr/>
    </dgm:pt>
    <dgm:pt modelId="{C22F630B-9A10-4934-B67E-FFCB59B2FEA7}" type="pres">
      <dgm:prSet presAssocID="{81557538-BC0B-48D0-9D14-29D6E937CB79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5820E8A4-49CB-4785-BE93-8A367309E977}" type="pres">
      <dgm:prSet presAssocID="{9ED8F4C4-2CB9-445B-B5B9-E5A24032D728}" presName="sibTrans" presStyleCnt="0"/>
      <dgm:spPr/>
    </dgm:pt>
    <dgm:pt modelId="{C86CF11E-738C-493A-9E64-2269508B4B2B}" type="pres">
      <dgm:prSet presAssocID="{B0A2FE7D-4891-40E1-9617-010067084D3C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0D93B44D-302F-4ACF-9218-452F61E3DE03}" type="pres">
      <dgm:prSet presAssocID="{B65C4119-6ACF-4055-9D7A-7638220CDDA3}" presName="sibTrans" presStyleCnt="0"/>
      <dgm:spPr/>
    </dgm:pt>
    <dgm:pt modelId="{CF085014-1CFB-4C4F-8D33-2ED1C94DA2AD}" type="pres">
      <dgm:prSet presAssocID="{497F11C5-CE98-412E-80AB-02EB6F017F1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AEB07BD9-BD91-40D7-BB4C-87F8AC0E775C}" type="pres">
      <dgm:prSet presAssocID="{B78F4743-70A2-4C10-AE79-478498FECBB4}" presName="sibTrans" presStyleCnt="0"/>
      <dgm:spPr/>
    </dgm:pt>
    <dgm:pt modelId="{653841C7-C0AC-4A66-851B-024BC78A60BF}" type="pres">
      <dgm:prSet presAssocID="{A46A3FE4-1B98-4D15-BD0A-094F26D1B0F9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B6B1E399-4730-496C-A5BF-470F490CF2E1}" type="pres">
      <dgm:prSet presAssocID="{9C333DF2-DD01-4252-9BB1-CA56C0077D10}" presName="sibTrans" presStyleCnt="0"/>
      <dgm:spPr/>
    </dgm:pt>
    <dgm:pt modelId="{9C6A8EF9-E5EC-4E2C-9F6F-ABD91284E310}" type="pres">
      <dgm:prSet presAssocID="{DEA805D5-967E-46FC-A79F-369E6EF94601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</dgm:ptLst>
  <dgm:cxnLst>
    <dgm:cxn modelId="{CE66F89A-C6F0-46A9-BBA2-B90F0EF211C5}" type="presOf" srcId="{497F11C5-CE98-412E-80AB-02EB6F017F16}" destId="{CF085014-1CFB-4C4F-8D33-2ED1C94DA2AD}" srcOrd="0" destOrd="0" presId="urn:microsoft.com/office/officeart/2005/8/layout/hProcess9"/>
    <dgm:cxn modelId="{47632EBB-3A3B-4F82-BD52-1B2A39048516}" type="presOf" srcId="{A46A3FE4-1B98-4D15-BD0A-094F26D1B0F9}" destId="{653841C7-C0AC-4A66-851B-024BC78A60BF}" srcOrd="0" destOrd="0" presId="urn:microsoft.com/office/officeart/2005/8/layout/hProcess9"/>
    <dgm:cxn modelId="{6ECECF8A-CD66-42B0-9D0D-E90C0136CB93}" srcId="{92B54221-A3B5-49FC-B94C-5056DF9D2C1D}" destId="{497F11C5-CE98-412E-80AB-02EB6F017F16}" srcOrd="2" destOrd="0" parTransId="{7046D353-2446-49EC-867E-C5FF923C34BB}" sibTransId="{B78F4743-70A2-4C10-AE79-478498FECBB4}"/>
    <dgm:cxn modelId="{4848F26E-5961-429D-995D-040E1626D060}" type="presOf" srcId="{81557538-BC0B-48D0-9D14-29D6E937CB79}" destId="{C22F630B-9A10-4934-B67E-FFCB59B2FEA7}" srcOrd="0" destOrd="0" presId="urn:microsoft.com/office/officeart/2005/8/layout/hProcess9"/>
    <dgm:cxn modelId="{FFC1A77C-2E46-45AD-AB63-6570A689A670}" type="presOf" srcId="{92B54221-A3B5-49FC-B94C-5056DF9D2C1D}" destId="{9866A57B-CE08-4839-91A8-57EAA676288F}" srcOrd="0" destOrd="0" presId="urn:microsoft.com/office/officeart/2005/8/layout/hProcess9"/>
    <dgm:cxn modelId="{8CB10FAD-D1FA-482E-96E2-21CF67F10E99}" srcId="{92B54221-A3B5-49FC-B94C-5056DF9D2C1D}" destId="{B0A2FE7D-4891-40E1-9617-010067084D3C}" srcOrd="1" destOrd="0" parTransId="{42CCFFBA-EC34-44A7-8E3C-287475D2242A}" sibTransId="{B65C4119-6ACF-4055-9D7A-7638220CDDA3}"/>
    <dgm:cxn modelId="{67593D97-2F87-4C6E-9AEF-7A8688C03CDF}" type="presOf" srcId="{DEA805D5-967E-46FC-A79F-369E6EF94601}" destId="{9C6A8EF9-E5EC-4E2C-9F6F-ABD91284E310}" srcOrd="0" destOrd="0" presId="urn:microsoft.com/office/officeart/2005/8/layout/hProcess9"/>
    <dgm:cxn modelId="{36F7C2D3-228A-4C11-ACB6-AF5842D12A40}" type="presOf" srcId="{B0A2FE7D-4891-40E1-9617-010067084D3C}" destId="{C86CF11E-738C-493A-9E64-2269508B4B2B}" srcOrd="0" destOrd="0" presId="urn:microsoft.com/office/officeart/2005/8/layout/hProcess9"/>
    <dgm:cxn modelId="{7AB735AB-1D01-4D5A-9E8D-81903CB733AE}" srcId="{92B54221-A3B5-49FC-B94C-5056DF9D2C1D}" destId="{81557538-BC0B-48D0-9D14-29D6E937CB79}" srcOrd="0" destOrd="0" parTransId="{8C497D01-90F8-4C0A-8F8E-6260B5413A5D}" sibTransId="{9ED8F4C4-2CB9-445B-B5B9-E5A24032D728}"/>
    <dgm:cxn modelId="{4F806CCD-4977-469A-ADC7-ADA8CCF2780B}" srcId="{92B54221-A3B5-49FC-B94C-5056DF9D2C1D}" destId="{DEA805D5-967E-46FC-A79F-369E6EF94601}" srcOrd="4" destOrd="0" parTransId="{9478FA1E-2555-485F-B64D-A421999E7474}" sibTransId="{495C272B-8A15-4456-8E5B-CE545CF86869}"/>
    <dgm:cxn modelId="{76ABF797-14F7-4718-9757-C0CAAFF9F21F}" srcId="{92B54221-A3B5-49FC-B94C-5056DF9D2C1D}" destId="{A46A3FE4-1B98-4D15-BD0A-094F26D1B0F9}" srcOrd="3" destOrd="0" parTransId="{7C4C3597-4BAD-4E54-B763-E0891EE1688C}" sibTransId="{9C333DF2-DD01-4252-9BB1-CA56C0077D10}"/>
    <dgm:cxn modelId="{1F936756-4330-457C-A143-275337A57573}" type="presParOf" srcId="{9866A57B-CE08-4839-91A8-57EAA676288F}" destId="{7A2B97E0-08F2-4B2D-9552-49776BBC8E2B}" srcOrd="0" destOrd="0" presId="urn:microsoft.com/office/officeart/2005/8/layout/hProcess9"/>
    <dgm:cxn modelId="{94687525-2961-4BD0-818B-9AB927CE0879}" type="presParOf" srcId="{9866A57B-CE08-4839-91A8-57EAA676288F}" destId="{D0BFB3EB-B185-4BF3-A97B-08212642714F}" srcOrd="1" destOrd="0" presId="urn:microsoft.com/office/officeart/2005/8/layout/hProcess9"/>
    <dgm:cxn modelId="{DDE01A69-E2F2-49D3-B8F4-A4D41BFA2A7B}" type="presParOf" srcId="{D0BFB3EB-B185-4BF3-A97B-08212642714F}" destId="{C22F630B-9A10-4934-B67E-FFCB59B2FEA7}" srcOrd="0" destOrd="0" presId="urn:microsoft.com/office/officeart/2005/8/layout/hProcess9"/>
    <dgm:cxn modelId="{FBB9FE7C-147B-4C27-846E-BEC885282F99}" type="presParOf" srcId="{D0BFB3EB-B185-4BF3-A97B-08212642714F}" destId="{5820E8A4-49CB-4785-BE93-8A367309E977}" srcOrd="1" destOrd="0" presId="urn:microsoft.com/office/officeart/2005/8/layout/hProcess9"/>
    <dgm:cxn modelId="{B0E77986-1F58-415C-83E8-8F92E5C0BDE6}" type="presParOf" srcId="{D0BFB3EB-B185-4BF3-A97B-08212642714F}" destId="{C86CF11E-738C-493A-9E64-2269508B4B2B}" srcOrd="2" destOrd="0" presId="urn:microsoft.com/office/officeart/2005/8/layout/hProcess9"/>
    <dgm:cxn modelId="{2FE3620F-5344-47AD-84E4-F1B70A7B661E}" type="presParOf" srcId="{D0BFB3EB-B185-4BF3-A97B-08212642714F}" destId="{0D93B44D-302F-4ACF-9218-452F61E3DE03}" srcOrd="3" destOrd="0" presId="urn:microsoft.com/office/officeart/2005/8/layout/hProcess9"/>
    <dgm:cxn modelId="{72DC8992-9A70-43EC-A1CD-4D1071ED3560}" type="presParOf" srcId="{D0BFB3EB-B185-4BF3-A97B-08212642714F}" destId="{CF085014-1CFB-4C4F-8D33-2ED1C94DA2AD}" srcOrd="4" destOrd="0" presId="urn:microsoft.com/office/officeart/2005/8/layout/hProcess9"/>
    <dgm:cxn modelId="{1731A005-5256-4663-9B33-1338D26D2645}" type="presParOf" srcId="{D0BFB3EB-B185-4BF3-A97B-08212642714F}" destId="{AEB07BD9-BD91-40D7-BB4C-87F8AC0E775C}" srcOrd="5" destOrd="0" presId="urn:microsoft.com/office/officeart/2005/8/layout/hProcess9"/>
    <dgm:cxn modelId="{FF7219CA-DE97-4CA4-96B8-3BBAA69A9258}" type="presParOf" srcId="{D0BFB3EB-B185-4BF3-A97B-08212642714F}" destId="{653841C7-C0AC-4A66-851B-024BC78A60BF}" srcOrd="6" destOrd="0" presId="urn:microsoft.com/office/officeart/2005/8/layout/hProcess9"/>
    <dgm:cxn modelId="{0D71E0AC-E4A5-4CAC-877C-06AFC32D80A4}" type="presParOf" srcId="{D0BFB3EB-B185-4BF3-A97B-08212642714F}" destId="{B6B1E399-4730-496C-A5BF-470F490CF2E1}" srcOrd="7" destOrd="0" presId="urn:microsoft.com/office/officeart/2005/8/layout/hProcess9"/>
    <dgm:cxn modelId="{9E18A05A-5713-4257-B4CE-744D5F9700CC}" type="presParOf" srcId="{D0BFB3EB-B185-4BF3-A97B-08212642714F}" destId="{9C6A8EF9-E5EC-4E2C-9F6F-ABD91284E310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7867DA-F870-4548-BF1C-0D4F41F5A62A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JM"/>
        </a:p>
      </dgm:t>
    </dgm:pt>
    <dgm:pt modelId="{81819C67-B8D4-4CFE-9364-41ED9C1157B2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JM" b="1" dirty="0" smtClean="0">
              <a:solidFill>
                <a:schemeClr val="tx2"/>
              </a:solidFill>
            </a:rPr>
            <a:t>Raspberry Pi board</a:t>
          </a:r>
          <a:endParaRPr lang="en-JM" b="1" dirty="0">
            <a:solidFill>
              <a:schemeClr val="tx2"/>
            </a:solidFill>
          </a:endParaRPr>
        </a:p>
      </dgm:t>
    </dgm:pt>
    <dgm:pt modelId="{567BB766-3A4C-454D-9D23-96CA35B89BFC}" type="parTrans" cxnId="{35D571B1-E62B-4329-9793-7670E855B5EE}">
      <dgm:prSet/>
      <dgm:spPr/>
      <dgm:t>
        <a:bodyPr/>
        <a:lstStyle/>
        <a:p>
          <a:endParaRPr lang="en-JM"/>
        </a:p>
      </dgm:t>
    </dgm:pt>
    <dgm:pt modelId="{A5EFDBFE-83CD-4869-A4FB-9A3E9EB68E9D}" type="sibTrans" cxnId="{35D571B1-E62B-4329-9793-7670E855B5EE}">
      <dgm:prSet/>
      <dgm:spPr/>
      <dgm:t>
        <a:bodyPr/>
        <a:lstStyle/>
        <a:p>
          <a:endParaRPr lang="en-JM"/>
        </a:p>
      </dgm:t>
    </dgm:pt>
    <dgm:pt modelId="{DE9865ED-72F0-46B5-86BD-00D956CC980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JM" dirty="0" smtClean="0"/>
            <a:t>Our model can be deployed onto the board to automate the dustbin</a:t>
          </a:r>
          <a:endParaRPr lang="en-JM" dirty="0"/>
        </a:p>
      </dgm:t>
    </dgm:pt>
    <dgm:pt modelId="{AECAEE1E-1AE5-4DAB-9DC9-9F21907AFBD4}" type="parTrans" cxnId="{EA2C88E0-D9A7-4C9D-BEE5-C3D6FF769E87}">
      <dgm:prSet/>
      <dgm:spPr/>
      <dgm:t>
        <a:bodyPr/>
        <a:lstStyle/>
        <a:p>
          <a:endParaRPr lang="en-JM"/>
        </a:p>
      </dgm:t>
    </dgm:pt>
    <dgm:pt modelId="{302A5E77-7EB9-4CB5-B8B4-283884AE795D}" type="sibTrans" cxnId="{EA2C88E0-D9A7-4C9D-BEE5-C3D6FF769E87}">
      <dgm:prSet/>
      <dgm:spPr/>
      <dgm:t>
        <a:bodyPr/>
        <a:lstStyle/>
        <a:p>
          <a:endParaRPr lang="en-JM"/>
        </a:p>
      </dgm:t>
    </dgm:pt>
    <dgm:pt modelId="{BCB91CEC-034D-4E55-8E18-39C97EE96AD4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JM" b="1" dirty="0" smtClean="0">
              <a:solidFill>
                <a:schemeClr val="tx2"/>
              </a:solidFill>
            </a:rPr>
            <a:t>Real time classification</a:t>
          </a:r>
          <a:endParaRPr lang="en-JM" b="1" dirty="0">
            <a:solidFill>
              <a:schemeClr val="tx2"/>
            </a:solidFill>
          </a:endParaRPr>
        </a:p>
      </dgm:t>
    </dgm:pt>
    <dgm:pt modelId="{1453089D-50EA-4D66-86BD-9A56D0FAC851}" type="parTrans" cxnId="{EB061C29-6C83-462D-AB47-3FF62595B3F1}">
      <dgm:prSet/>
      <dgm:spPr/>
      <dgm:t>
        <a:bodyPr/>
        <a:lstStyle/>
        <a:p>
          <a:endParaRPr lang="en-JM"/>
        </a:p>
      </dgm:t>
    </dgm:pt>
    <dgm:pt modelId="{1F6EC02E-32CD-4961-BA3E-044F4FD50FA0}" type="sibTrans" cxnId="{EB061C29-6C83-462D-AB47-3FF62595B3F1}">
      <dgm:prSet/>
      <dgm:spPr/>
      <dgm:t>
        <a:bodyPr/>
        <a:lstStyle/>
        <a:p>
          <a:endParaRPr lang="en-JM"/>
        </a:p>
      </dgm:t>
    </dgm:pt>
    <dgm:pt modelId="{A893EE7D-816D-4854-9F10-9C5B271C85E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JM" dirty="0" smtClean="0"/>
            <a:t>Instead of a video input, the model can be developed to work on real-time feed from camera</a:t>
          </a:r>
          <a:endParaRPr lang="en-JM" dirty="0"/>
        </a:p>
      </dgm:t>
    </dgm:pt>
    <dgm:pt modelId="{057B620A-E938-4F2D-AD78-D1F5C2AFE0C0}" type="parTrans" cxnId="{E95B5F9F-D411-43F8-84C1-6F787CAB57DD}">
      <dgm:prSet/>
      <dgm:spPr/>
      <dgm:t>
        <a:bodyPr/>
        <a:lstStyle/>
        <a:p>
          <a:endParaRPr lang="en-JM"/>
        </a:p>
      </dgm:t>
    </dgm:pt>
    <dgm:pt modelId="{04BB8986-BE38-4170-AE02-9F38150F9803}" type="sibTrans" cxnId="{E95B5F9F-D411-43F8-84C1-6F787CAB57DD}">
      <dgm:prSet/>
      <dgm:spPr/>
      <dgm:t>
        <a:bodyPr/>
        <a:lstStyle/>
        <a:p>
          <a:endParaRPr lang="en-JM"/>
        </a:p>
      </dgm:t>
    </dgm:pt>
    <dgm:pt modelId="{B12025E4-4762-4F55-85D1-949980DA9760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JM" b="1" dirty="0" smtClean="0">
              <a:solidFill>
                <a:schemeClr val="tx2"/>
              </a:solidFill>
            </a:rPr>
            <a:t>Data format</a:t>
          </a:r>
          <a:endParaRPr lang="en-JM" b="1" dirty="0">
            <a:solidFill>
              <a:schemeClr val="tx2"/>
            </a:solidFill>
          </a:endParaRPr>
        </a:p>
      </dgm:t>
    </dgm:pt>
    <dgm:pt modelId="{EC1FA9FD-9CFB-49A4-BCAC-ABC7BA8A6458}" type="parTrans" cxnId="{2F62F9C9-808E-498D-B7A7-122A389FD151}">
      <dgm:prSet/>
      <dgm:spPr/>
      <dgm:t>
        <a:bodyPr/>
        <a:lstStyle/>
        <a:p>
          <a:endParaRPr lang="en-JM"/>
        </a:p>
      </dgm:t>
    </dgm:pt>
    <dgm:pt modelId="{5B373699-4980-4650-A79F-892E2BBED868}" type="sibTrans" cxnId="{2F62F9C9-808E-498D-B7A7-122A389FD151}">
      <dgm:prSet/>
      <dgm:spPr/>
      <dgm:t>
        <a:bodyPr/>
        <a:lstStyle/>
        <a:p>
          <a:endParaRPr lang="en-JM"/>
        </a:p>
      </dgm:t>
    </dgm:pt>
    <dgm:pt modelId="{D7BF3578-CBA6-418F-AF09-8235ED8DDE8A}">
      <dgm:prSet phldrT="[Text]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JM" dirty="0" smtClean="0"/>
            <a:t>The data can be converted into formats for easier analysis</a:t>
          </a:r>
          <a:endParaRPr lang="en-JM" dirty="0"/>
        </a:p>
      </dgm:t>
    </dgm:pt>
    <dgm:pt modelId="{1BD4679F-CF5A-47CC-95D3-AC69EC2002F7}" type="parTrans" cxnId="{A322B16A-D5E4-4BFF-9F90-B710E93C6C90}">
      <dgm:prSet/>
      <dgm:spPr/>
      <dgm:t>
        <a:bodyPr/>
        <a:lstStyle/>
        <a:p>
          <a:endParaRPr lang="en-JM"/>
        </a:p>
      </dgm:t>
    </dgm:pt>
    <dgm:pt modelId="{C1EB0AA8-A7BD-4B13-86B9-8EE58E5CE985}" type="sibTrans" cxnId="{A322B16A-D5E4-4BFF-9F90-B710E93C6C90}">
      <dgm:prSet/>
      <dgm:spPr/>
      <dgm:t>
        <a:bodyPr/>
        <a:lstStyle/>
        <a:p>
          <a:endParaRPr lang="en-JM"/>
        </a:p>
      </dgm:t>
    </dgm:pt>
    <dgm:pt modelId="{EC77B13A-55AA-4F99-9329-3C7D5EE8D0C8}" type="pres">
      <dgm:prSet presAssocID="{C77867DA-F870-4548-BF1C-0D4F41F5A6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JM"/>
        </a:p>
      </dgm:t>
    </dgm:pt>
    <dgm:pt modelId="{D6DE018C-8F9D-4176-8ABB-CEBBF43AF726}" type="pres">
      <dgm:prSet presAssocID="{C77867DA-F870-4548-BF1C-0D4F41F5A62A}" presName="tSp" presStyleCnt="0"/>
      <dgm:spPr/>
    </dgm:pt>
    <dgm:pt modelId="{30E410CD-745F-4061-844F-07E79FB79CD4}" type="pres">
      <dgm:prSet presAssocID="{C77867DA-F870-4548-BF1C-0D4F41F5A62A}" presName="bSp" presStyleCnt="0"/>
      <dgm:spPr/>
    </dgm:pt>
    <dgm:pt modelId="{8DEA4C65-2923-47B4-9DBC-C730153CA402}" type="pres">
      <dgm:prSet presAssocID="{C77867DA-F870-4548-BF1C-0D4F41F5A62A}" presName="process" presStyleCnt="0"/>
      <dgm:spPr/>
    </dgm:pt>
    <dgm:pt modelId="{7601E0D3-5320-470B-BF83-397F00FB7221}" type="pres">
      <dgm:prSet presAssocID="{81819C67-B8D4-4CFE-9364-41ED9C1157B2}" presName="composite1" presStyleCnt="0"/>
      <dgm:spPr/>
    </dgm:pt>
    <dgm:pt modelId="{EB300D52-89B7-4CF7-AFB0-003E38F5981D}" type="pres">
      <dgm:prSet presAssocID="{81819C67-B8D4-4CFE-9364-41ED9C1157B2}" presName="dummyNode1" presStyleLbl="node1" presStyleIdx="0" presStyleCnt="3"/>
      <dgm:spPr/>
    </dgm:pt>
    <dgm:pt modelId="{02F51136-F93C-46D2-A791-F1570CD57047}" type="pres">
      <dgm:prSet presAssocID="{81819C67-B8D4-4CFE-9364-41ED9C1157B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A346B93A-F838-4C63-AE8F-13A4B325583E}" type="pres">
      <dgm:prSet presAssocID="{81819C67-B8D4-4CFE-9364-41ED9C1157B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042B2639-AD66-43DB-A22F-D92A41A71B7B}" type="pres">
      <dgm:prSet presAssocID="{81819C67-B8D4-4CFE-9364-41ED9C1157B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DC97995A-306D-40D5-BB64-B84B61CDA861}" type="pres">
      <dgm:prSet presAssocID="{81819C67-B8D4-4CFE-9364-41ED9C1157B2}" presName="connSite1" presStyleCnt="0"/>
      <dgm:spPr/>
    </dgm:pt>
    <dgm:pt modelId="{C0377B8B-6210-43A9-8EE3-889E0E54EFBF}" type="pres">
      <dgm:prSet presAssocID="{A5EFDBFE-83CD-4869-A4FB-9A3E9EB68E9D}" presName="Name9" presStyleLbl="sibTrans2D1" presStyleIdx="0" presStyleCnt="2"/>
      <dgm:spPr/>
      <dgm:t>
        <a:bodyPr/>
        <a:lstStyle/>
        <a:p>
          <a:endParaRPr lang="en-JM"/>
        </a:p>
      </dgm:t>
    </dgm:pt>
    <dgm:pt modelId="{CEC40E3E-A82B-44D7-82A5-54FAEF9E0971}" type="pres">
      <dgm:prSet presAssocID="{BCB91CEC-034D-4E55-8E18-39C97EE96AD4}" presName="composite2" presStyleCnt="0"/>
      <dgm:spPr/>
    </dgm:pt>
    <dgm:pt modelId="{4889D430-F2EB-481D-8924-9E8AF46CEA3B}" type="pres">
      <dgm:prSet presAssocID="{BCB91CEC-034D-4E55-8E18-39C97EE96AD4}" presName="dummyNode2" presStyleLbl="node1" presStyleIdx="0" presStyleCnt="3"/>
      <dgm:spPr/>
    </dgm:pt>
    <dgm:pt modelId="{353F419A-0C40-4544-8034-FAA5BBFDFFC5}" type="pres">
      <dgm:prSet presAssocID="{BCB91CEC-034D-4E55-8E18-39C97EE96AD4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CABBAFEA-3D17-42A9-9721-DCABF126DDEA}" type="pres">
      <dgm:prSet presAssocID="{BCB91CEC-034D-4E55-8E18-39C97EE96AD4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D1A10A47-F108-4D3C-B919-C727846B0F66}" type="pres">
      <dgm:prSet presAssocID="{BCB91CEC-034D-4E55-8E18-39C97EE96AD4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736A04C8-67D9-4A0D-B3E7-AE06FA0E5F95}" type="pres">
      <dgm:prSet presAssocID="{BCB91CEC-034D-4E55-8E18-39C97EE96AD4}" presName="connSite2" presStyleCnt="0"/>
      <dgm:spPr/>
    </dgm:pt>
    <dgm:pt modelId="{F3919DC4-93F4-4F1D-89B2-A605DA9AB78D}" type="pres">
      <dgm:prSet presAssocID="{1F6EC02E-32CD-4961-BA3E-044F4FD50FA0}" presName="Name18" presStyleLbl="sibTrans2D1" presStyleIdx="1" presStyleCnt="2"/>
      <dgm:spPr/>
      <dgm:t>
        <a:bodyPr/>
        <a:lstStyle/>
        <a:p>
          <a:endParaRPr lang="en-JM"/>
        </a:p>
      </dgm:t>
    </dgm:pt>
    <dgm:pt modelId="{E117369F-262D-423B-B00B-F31EB00DC096}" type="pres">
      <dgm:prSet presAssocID="{B12025E4-4762-4F55-85D1-949980DA9760}" presName="composite1" presStyleCnt="0"/>
      <dgm:spPr/>
    </dgm:pt>
    <dgm:pt modelId="{90E7AED5-4375-45FD-9F54-AE0A550BF5CF}" type="pres">
      <dgm:prSet presAssocID="{B12025E4-4762-4F55-85D1-949980DA9760}" presName="dummyNode1" presStyleLbl="node1" presStyleIdx="1" presStyleCnt="3"/>
      <dgm:spPr/>
    </dgm:pt>
    <dgm:pt modelId="{DB6B31B7-69F1-456C-8E97-7C9AC2ADB310}" type="pres">
      <dgm:prSet presAssocID="{B12025E4-4762-4F55-85D1-949980DA9760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83C40F06-257E-4B49-B4C2-DDFB5BBF2911}" type="pres">
      <dgm:prSet presAssocID="{B12025E4-4762-4F55-85D1-949980DA9760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0A01965C-4B81-4952-AE84-17AB75BF1808}" type="pres">
      <dgm:prSet presAssocID="{B12025E4-4762-4F55-85D1-949980DA9760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JM"/>
        </a:p>
      </dgm:t>
    </dgm:pt>
    <dgm:pt modelId="{A11098AC-B881-40B9-9B99-89B459D0834F}" type="pres">
      <dgm:prSet presAssocID="{B12025E4-4762-4F55-85D1-949980DA9760}" presName="connSite1" presStyleCnt="0"/>
      <dgm:spPr/>
    </dgm:pt>
  </dgm:ptLst>
  <dgm:cxnLst>
    <dgm:cxn modelId="{7BC0C331-4514-4C08-9705-DABBAC6BA33D}" type="presOf" srcId="{D7BF3578-CBA6-418F-AF09-8235ED8DDE8A}" destId="{83C40F06-257E-4B49-B4C2-DDFB5BBF2911}" srcOrd="1" destOrd="0" presId="urn:microsoft.com/office/officeart/2005/8/layout/hProcess4"/>
    <dgm:cxn modelId="{49BB0BCC-C885-470D-8773-09C5AB714505}" type="presOf" srcId="{A5EFDBFE-83CD-4869-A4FB-9A3E9EB68E9D}" destId="{C0377B8B-6210-43A9-8EE3-889E0E54EFBF}" srcOrd="0" destOrd="0" presId="urn:microsoft.com/office/officeart/2005/8/layout/hProcess4"/>
    <dgm:cxn modelId="{A322B16A-D5E4-4BFF-9F90-B710E93C6C90}" srcId="{B12025E4-4762-4F55-85D1-949980DA9760}" destId="{D7BF3578-CBA6-418F-AF09-8235ED8DDE8A}" srcOrd="0" destOrd="0" parTransId="{1BD4679F-CF5A-47CC-95D3-AC69EC2002F7}" sibTransId="{C1EB0AA8-A7BD-4B13-86B9-8EE58E5CE985}"/>
    <dgm:cxn modelId="{9D82180E-07B8-48FE-9795-BBA839D3FC4D}" type="presOf" srcId="{DE9865ED-72F0-46B5-86BD-00D956CC980D}" destId="{A346B93A-F838-4C63-AE8F-13A4B325583E}" srcOrd="1" destOrd="0" presId="urn:microsoft.com/office/officeart/2005/8/layout/hProcess4"/>
    <dgm:cxn modelId="{A6AFA28D-BEF1-4439-A939-A6568044CF38}" type="presOf" srcId="{1F6EC02E-32CD-4961-BA3E-044F4FD50FA0}" destId="{F3919DC4-93F4-4F1D-89B2-A605DA9AB78D}" srcOrd="0" destOrd="0" presId="urn:microsoft.com/office/officeart/2005/8/layout/hProcess4"/>
    <dgm:cxn modelId="{AC51FB90-E480-4CBF-848D-CAA8919BF328}" type="presOf" srcId="{A893EE7D-816D-4854-9F10-9C5B271C85E8}" destId="{353F419A-0C40-4544-8034-FAA5BBFDFFC5}" srcOrd="0" destOrd="0" presId="urn:microsoft.com/office/officeart/2005/8/layout/hProcess4"/>
    <dgm:cxn modelId="{E95B5F9F-D411-43F8-84C1-6F787CAB57DD}" srcId="{BCB91CEC-034D-4E55-8E18-39C97EE96AD4}" destId="{A893EE7D-816D-4854-9F10-9C5B271C85E8}" srcOrd="0" destOrd="0" parTransId="{057B620A-E938-4F2D-AD78-D1F5C2AFE0C0}" sibTransId="{04BB8986-BE38-4170-AE02-9F38150F9803}"/>
    <dgm:cxn modelId="{EA2C88E0-D9A7-4C9D-BEE5-C3D6FF769E87}" srcId="{81819C67-B8D4-4CFE-9364-41ED9C1157B2}" destId="{DE9865ED-72F0-46B5-86BD-00D956CC980D}" srcOrd="0" destOrd="0" parTransId="{AECAEE1E-1AE5-4DAB-9DC9-9F21907AFBD4}" sibTransId="{302A5E77-7EB9-4CB5-B8B4-283884AE795D}"/>
    <dgm:cxn modelId="{2F62F9C9-808E-498D-B7A7-122A389FD151}" srcId="{C77867DA-F870-4548-BF1C-0D4F41F5A62A}" destId="{B12025E4-4762-4F55-85D1-949980DA9760}" srcOrd="2" destOrd="0" parTransId="{EC1FA9FD-9CFB-49A4-BCAC-ABC7BA8A6458}" sibTransId="{5B373699-4980-4650-A79F-892E2BBED868}"/>
    <dgm:cxn modelId="{A16F89EC-383A-4898-8AED-9F980DE399ED}" type="presOf" srcId="{A893EE7D-816D-4854-9F10-9C5B271C85E8}" destId="{CABBAFEA-3D17-42A9-9721-DCABF126DDEA}" srcOrd="1" destOrd="0" presId="urn:microsoft.com/office/officeart/2005/8/layout/hProcess4"/>
    <dgm:cxn modelId="{EB061C29-6C83-462D-AB47-3FF62595B3F1}" srcId="{C77867DA-F870-4548-BF1C-0D4F41F5A62A}" destId="{BCB91CEC-034D-4E55-8E18-39C97EE96AD4}" srcOrd="1" destOrd="0" parTransId="{1453089D-50EA-4D66-86BD-9A56D0FAC851}" sibTransId="{1F6EC02E-32CD-4961-BA3E-044F4FD50FA0}"/>
    <dgm:cxn modelId="{BFC736B2-9A4C-4766-AD0E-57ABA46BE172}" type="presOf" srcId="{81819C67-B8D4-4CFE-9364-41ED9C1157B2}" destId="{042B2639-AD66-43DB-A22F-D92A41A71B7B}" srcOrd="0" destOrd="0" presId="urn:microsoft.com/office/officeart/2005/8/layout/hProcess4"/>
    <dgm:cxn modelId="{F676A3DB-332E-446A-BF6D-2239CC6A0D79}" type="presOf" srcId="{DE9865ED-72F0-46B5-86BD-00D956CC980D}" destId="{02F51136-F93C-46D2-A791-F1570CD57047}" srcOrd="0" destOrd="0" presId="urn:microsoft.com/office/officeart/2005/8/layout/hProcess4"/>
    <dgm:cxn modelId="{13D42E1E-BFB5-4AB4-8E3E-74D91FC37D58}" type="presOf" srcId="{BCB91CEC-034D-4E55-8E18-39C97EE96AD4}" destId="{D1A10A47-F108-4D3C-B919-C727846B0F66}" srcOrd="0" destOrd="0" presId="urn:microsoft.com/office/officeart/2005/8/layout/hProcess4"/>
    <dgm:cxn modelId="{4EDC2E54-B7B2-4AB3-A545-89C62F81B1BF}" type="presOf" srcId="{B12025E4-4762-4F55-85D1-949980DA9760}" destId="{0A01965C-4B81-4952-AE84-17AB75BF1808}" srcOrd="0" destOrd="0" presId="urn:microsoft.com/office/officeart/2005/8/layout/hProcess4"/>
    <dgm:cxn modelId="{1DC684A7-28B3-402B-A437-213213A84368}" type="presOf" srcId="{C77867DA-F870-4548-BF1C-0D4F41F5A62A}" destId="{EC77B13A-55AA-4F99-9329-3C7D5EE8D0C8}" srcOrd="0" destOrd="0" presId="urn:microsoft.com/office/officeart/2005/8/layout/hProcess4"/>
    <dgm:cxn modelId="{35D571B1-E62B-4329-9793-7670E855B5EE}" srcId="{C77867DA-F870-4548-BF1C-0D4F41F5A62A}" destId="{81819C67-B8D4-4CFE-9364-41ED9C1157B2}" srcOrd="0" destOrd="0" parTransId="{567BB766-3A4C-454D-9D23-96CA35B89BFC}" sibTransId="{A5EFDBFE-83CD-4869-A4FB-9A3E9EB68E9D}"/>
    <dgm:cxn modelId="{05EA16B1-EA1F-4F21-8B73-5032BA0546A8}" type="presOf" srcId="{D7BF3578-CBA6-418F-AF09-8235ED8DDE8A}" destId="{DB6B31B7-69F1-456C-8E97-7C9AC2ADB310}" srcOrd="0" destOrd="0" presId="urn:microsoft.com/office/officeart/2005/8/layout/hProcess4"/>
    <dgm:cxn modelId="{15DCDF70-937A-4CE6-B0A4-F736249668E4}" type="presParOf" srcId="{EC77B13A-55AA-4F99-9329-3C7D5EE8D0C8}" destId="{D6DE018C-8F9D-4176-8ABB-CEBBF43AF726}" srcOrd="0" destOrd="0" presId="urn:microsoft.com/office/officeart/2005/8/layout/hProcess4"/>
    <dgm:cxn modelId="{92F5584A-9C48-4523-8FB8-950631C47ABD}" type="presParOf" srcId="{EC77B13A-55AA-4F99-9329-3C7D5EE8D0C8}" destId="{30E410CD-745F-4061-844F-07E79FB79CD4}" srcOrd="1" destOrd="0" presId="urn:microsoft.com/office/officeart/2005/8/layout/hProcess4"/>
    <dgm:cxn modelId="{CB903EEA-4E21-43AB-BFA6-906A8434BC49}" type="presParOf" srcId="{EC77B13A-55AA-4F99-9329-3C7D5EE8D0C8}" destId="{8DEA4C65-2923-47B4-9DBC-C730153CA402}" srcOrd="2" destOrd="0" presId="urn:microsoft.com/office/officeart/2005/8/layout/hProcess4"/>
    <dgm:cxn modelId="{D762BC8B-DB29-41B6-AF71-B437D699B61A}" type="presParOf" srcId="{8DEA4C65-2923-47B4-9DBC-C730153CA402}" destId="{7601E0D3-5320-470B-BF83-397F00FB7221}" srcOrd="0" destOrd="0" presId="urn:microsoft.com/office/officeart/2005/8/layout/hProcess4"/>
    <dgm:cxn modelId="{9EB024F3-8FE1-497B-A8B6-386BAC0661D0}" type="presParOf" srcId="{7601E0D3-5320-470B-BF83-397F00FB7221}" destId="{EB300D52-89B7-4CF7-AFB0-003E38F5981D}" srcOrd="0" destOrd="0" presId="urn:microsoft.com/office/officeart/2005/8/layout/hProcess4"/>
    <dgm:cxn modelId="{68C8ED97-2C47-44DF-A236-7DEC1D42E2C7}" type="presParOf" srcId="{7601E0D3-5320-470B-BF83-397F00FB7221}" destId="{02F51136-F93C-46D2-A791-F1570CD57047}" srcOrd="1" destOrd="0" presId="urn:microsoft.com/office/officeart/2005/8/layout/hProcess4"/>
    <dgm:cxn modelId="{E974EC4F-A24D-4032-AD0E-29B631ECDC13}" type="presParOf" srcId="{7601E0D3-5320-470B-BF83-397F00FB7221}" destId="{A346B93A-F838-4C63-AE8F-13A4B325583E}" srcOrd="2" destOrd="0" presId="urn:microsoft.com/office/officeart/2005/8/layout/hProcess4"/>
    <dgm:cxn modelId="{3808A96F-D469-4D72-9548-6E643F3CE44C}" type="presParOf" srcId="{7601E0D3-5320-470B-BF83-397F00FB7221}" destId="{042B2639-AD66-43DB-A22F-D92A41A71B7B}" srcOrd="3" destOrd="0" presId="urn:microsoft.com/office/officeart/2005/8/layout/hProcess4"/>
    <dgm:cxn modelId="{3BE3A669-19C4-4A8B-937F-84CCCEE4B409}" type="presParOf" srcId="{7601E0D3-5320-470B-BF83-397F00FB7221}" destId="{DC97995A-306D-40D5-BB64-B84B61CDA861}" srcOrd="4" destOrd="0" presId="urn:microsoft.com/office/officeart/2005/8/layout/hProcess4"/>
    <dgm:cxn modelId="{19D72AFD-CB51-4ABF-8BB4-885BD7D5752F}" type="presParOf" srcId="{8DEA4C65-2923-47B4-9DBC-C730153CA402}" destId="{C0377B8B-6210-43A9-8EE3-889E0E54EFBF}" srcOrd="1" destOrd="0" presId="urn:microsoft.com/office/officeart/2005/8/layout/hProcess4"/>
    <dgm:cxn modelId="{047BDA2B-1365-4C87-B7B3-0606F04D0B86}" type="presParOf" srcId="{8DEA4C65-2923-47B4-9DBC-C730153CA402}" destId="{CEC40E3E-A82B-44D7-82A5-54FAEF9E0971}" srcOrd="2" destOrd="0" presId="urn:microsoft.com/office/officeart/2005/8/layout/hProcess4"/>
    <dgm:cxn modelId="{83978805-23EF-49F9-A911-439C195C0FDA}" type="presParOf" srcId="{CEC40E3E-A82B-44D7-82A5-54FAEF9E0971}" destId="{4889D430-F2EB-481D-8924-9E8AF46CEA3B}" srcOrd="0" destOrd="0" presId="urn:microsoft.com/office/officeart/2005/8/layout/hProcess4"/>
    <dgm:cxn modelId="{AA8345E8-E090-4206-97E0-BAC23714F92E}" type="presParOf" srcId="{CEC40E3E-A82B-44D7-82A5-54FAEF9E0971}" destId="{353F419A-0C40-4544-8034-FAA5BBFDFFC5}" srcOrd="1" destOrd="0" presId="urn:microsoft.com/office/officeart/2005/8/layout/hProcess4"/>
    <dgm:cxn modelId="{4C9229E6-6E85-4774-9FA0-0C0849E45046}" type="presParOf" srcId="{CEC40E3E-A82B-44D7-82A5-54FAEF9E0971}" destId="{CABBAFEA-3D17-42A9-9721-DCABF126DDEA}" srcOrd="2" destOrd="0" presId="urn:microsoft.com/office/officeart/2005/8/layout/hProcess4"/>
    <dgm:cxn modelId="{0CEB9023-A429-447E-A7B3-50D710DD65CB}" type="presParOf" srcId="{CEC40E3E-A82B-44D7-82A5-54FAEF9E0971}" destId="{D1A10A47-F108-4D3C-B919-C727846B0F66}" srcOrd="3" destOrd="0" presId="urn:microsoft.com/office/officeart/2005/8/layout/hProcess4"/>
    <dgm:cxn modelId="{486BE5E6-0FD3-45B6-98D3-E84CA646015A}" type="presParOf" srcId="{CEC40E3E-A82B-44D7-82A5-54FAEF9E0971}" destId="{736A04C8-67D9-4A0D-B3E7-AE06FA0E5F95}" srcOrd="4" destOrd="0" presId="urn:microsoft.com/office/officeart/2005/8/layout/hProcess4"/>
    <dgm:cxn modelId="{65F34534-31E5-439F-8721-8DC07DE21E85}" type="presParOf" srcId="{8DEA4C65-2923-47B4-9DBC-C730153CA402}" destId="{F3919DC4-93F4-4F1D-89B2-A605DA9AB78D}" srcOrd="3" destOrd="0" presId="urn:microsoft.com/office/officeart/2005/8/layout/hProcess4"/>
    <dgm:cxn modelId="{7D6CFBA6-5E5C-410A-A993-3D9A4E492CA6}" type="presParOf" srcId="{8DEA4C65-2923-47B4-9DBC-C730153CA402}" destId="{E117369F-262D-423B-B00B-F31EB00DC096}" srcOrd="4" destOrd="0" presId="urn:microsoft.com/office/officeart/2005/8/layout/hProcess4"/>
    <dgm:cxn modelId="{D5EACB2F-4E73-45FE-828E-23A71A9A79D7}" type="presParOf" srcId="{E117369F-262D-423B-B00B-F31EB00DC096}" destId="{90E7AED5-4375-45FD-9F54-AE0A550BF5CF}" srcOrd="0" destOrd="0" presId="urn:microsoft.com/office/officeart/2005/8/layout/hProcess4"/>
    <dgm:cxn modelId="{59879893-E35E-4A09-A601-39989D4CD44B}" type="presParOf" srcId="{E117369F-262D-423B-B00B-F31EB00DC096}" destId="{DB6B31B7-69F1-456C-8E97-7C9AC2ADB310}" srcOrd="1" destOrd="0" presId="urn:microsoft.com/office/officeart/2005/8/layout/hProcess4"/>
    <dgm:cxn modelId="{6BFBD2E2-C8CF-4D86-AD1B-F3667E9B23A7}" type="presParOf" srcId="{E117369F-262D-423B-B00B-F31EB00DC096}" destId="{83C40F06-257E-4B49-B4C2-DDFB5BBF2911}" srcOrd="2" destOrd="0" presId="urn:microsoft.com/office/officeart/2005/8/layout/hProcess4"/>
    <dgm:cxn modelId="{DB50F85E-6201-4C60-B809-6FFAB47F9F98}" type="presParOf" srcId="{E117369F-262D-423B-B00B-F31EB00DC096}" destId="{0A01965C-4B81-4952-AE84-17AB75BF1808}" srcOrd="3" destOrd="0" presId="urn:microsoft.com/office/officeart/2005/8/layout/hProcess4"/>
    <dgm:cxn modelId="{AADAD8DC-02EE-4AB6-BFA3-D5B9FA36EF02}" type="presParOf" srcId="{E117369F-262D-423B-B00B-F31EB00DC096}" destId="{A11098AC-B881-40B9-9B99-89B459D083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9ECA9-B6D3-42F3-9FB4-C2FDC0941861}">
      <dsp:nvSpPr>
        <dsp:cNvPr id="0" name=""/>
        <dsp:cNvSpPr/>
      </dsp:nvSpPr>
      <dsp:spPr>
        <a:xfrm rot="5400000">
          <a:off x="839836" y="911386"/>
          <a:ext cx="800395" cy="911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17C73F-7ED0-4323-881F-8273ACEF6450}">
      <dsp:nvSpPr>
        <dsp:cNvPr id="0" name=""/>
        <dsp:cNvSpPr/>
      </dsp:nvSpPr>
      <dsp:spPr>
        <a:xfrm>
          <a:off x="627780" y="24132"/>
          <a:ext cx="1347395" cy="94313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400" kern="1200" dirty="0" smtClean="0"/>
            <a:t>Environment degrading over the years</a:t>
          </a:r>
          <a:endParaRPr lang="en-JM" sz="1400" kern="1200" dirty="0"/>
        </a:p>
      </dsp:txBody>
      <dsp:txXfrm>
        <a:off x="673828" y="70180"/>
        <a:ext cx="1255299" cy="851037"/>
      </dsp:txXfrm>
    </dsp:sp>
    <dsp:sp modelId="{8804BD54-48B7-4F27-81EF-4A802E2D91BC}">
      <dsp:nvSpPr>
        <dsp:cNvPr id="0" name=""/>
        <dsp:cNvSpPr/>
      </dsp:nvSpPr>
      <dsp:spPr>
        <a:xfrm>
          <a:off x="2057551" y="67643"/>
          <a:ext cx="2610455" cy="76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100" kern="1200" dirty="0" smtClean="0"/>
            <a:t>The environment has degraded a lot in the past decade and improper waste management has a big role to play in it.</a:t>
          </a:r>
          <a:endParaRPr lang="en-JM" sz="1100" kern="1200" dirty="0"/>
        </a:p>
      </dsp:txBody>
      <dsp:txXfrm>
        <a:off x="2057551" y="67643"/>
        <a:ext cx="2610455" cy="762281"/>
      </dsp:txXfrm>
    </dsp:sp>
    <dsp:sp modelId="{B6929C5F-18D6-4FE6-8250-72774992791F}">
      <dsp:nvSpPr>
        <dsp:cNvPr id="0" name=""/>
        <dsp:cNvSpPr/>
      </dsp:nvSpPr>
      <dsp:spPr>
        <a:xfrm rot="5400000">
          <a:off x="2348287" y="1970836"/>
          <a:ext cx="800395" cy="911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706446"/>
            <a:satOff val="8286"/>
            <a:lumOff val="54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3B27A-1915-4BDC-94DB-0140457034CA}">
      <dsp:nvSpPr>
        <dsp:cNvPr id="0" name=""/>
        <dsp:cNvSpPr/>
      </dsp:nvSpPr>
      <dsp:spPr>
        <a:xfrm>
          <a:off x="2136231" y="1083581"/>
          <a:ext cx="1347395" cy="943133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400" kern="1200" dirty="0" smtClean="0"/>
            <a:t>Waste Segregation</a:t>
          </a:r>
          <a:endParaRPr lang="en-JM" sz="1400" kern="1200" dirty="0"/>
        </a:p>
      </dsp:txBody>
      <dsp:txXfrm>
        <a:off x="2182279" y="1129629"/>
        <a:ext cx="1255299" cy="851037"/>
      </dsp:txXfrm>
    </dsp:sp>
    <dsp:sp modelId="{2ED518EB-D040-4270-A31D-8B10E7FC074A}">
      <dsp:nvSpPr>
        <dsp:cNvPr id="0" name=""/>
        <dsp:cNvSpPr/>
      </dsp:nvSpPr>
      <dsp:spPr>
        <a:xfrm>
          <a:off x="3645830" y="1053608"/>
          <a:ext cx="3479862" cy="76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100" kern="1200" dirty="0" smtClean="0"/>
            <a:t>This concept and its benefits were explained and promoted. People knew now that separating the waste into categories could help us do our share in saving the world.</a:t>
          </a:r>
          <a:endParaRPr lang="en-JM" sz="1100" kern="1200" dirty="0"/>
        </a:p>
      </dsp:txBody>
      <dsp:txXfrm>
        <a:off x="3645830" y="1053608"/>
        <a:ext cx="3479862" cy="762281"/>
      </dsp:txXfrm>
    </dsp:sp>
    <dsp:sp modelId="{D5E2D097-6A1A-4AAB-A7C5-6AC0A45CE381}">
      <dsp:nvSpPr>
        <dsp:cNvPr id="0" name=""/>
        <dsp:cNvSpPr/>
      </dsp:nvSpPr>
      <dsp:spPr>
        <a:xfrm rot="5400000">
          <a:off x="3856738" y="3030286"/>
          <a:ext cx="800395" cy="911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1412892"/>
            <a:satOff val="16572"/>
            <a:lumOff val="108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6EAA2-0A07-4BF6-BB3A-7CA3ED37EA33}">
      <dsp:nvSpPr>
        <dsp:cNvPr id="0" name=""/>
        <dsp:cNvSpPr/>
      </dsp:nvSpPr>
      <dsp:spPr>
        <a:xfrm>
          <a:off x="3644682" y="2143031"/>
          <a:ext cx="1347395" cy="943133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400" kern="1200" dirty="0" smtClean="0"/>
            <a:t>Awareness Campaigns</a:t>
          </a:r>
          <a:endParaRPr lang="en-JM" sz="1400" kern="1200" dirty="0"/>
        </a:p>
      </dsp:txBody>
      <dsp:txXfrm>
        <a:off x="3690730" y="2189079"/>
        <a:ext cx="1255299" cy="851037"/>
      </dsp:txXfrm>
    </dsp:sp>
    <dsp:sp modelId="{87BCF6E3-AC9B-4E57-A0A0-5943B3246E78}">
      <dsp:nvSpPr>
        <dsp:cNvPr id="0" name=""/>
        <dsp:cNvSpPr/>
      </dsp:nvSpPr>
      <dsp:spPr>
        <a:xfrm>
          <a:off x="5103068" y="2093688"/>
          <a:ext cx="2844550" cy="76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100" kern="1200" dirty="0" smtClean="0"/>
            <a:t>People started segregating waste, thanks to these campaigns. Slowly, waste segregation became mandatory in places, and it was starting to become a part of the lifestyle.</a:t>
          </a:r>
          <a:endParaRPr lang="en-JM" sz="1100" kern="1200" dirty="0"/>
        </a:p>
      </dsp:txBody>
      <dsp:txXfrm>
        <a:off x="5103068" y="2093688"/>
        <a:ext cx="2844550" cy="762281"/>
      </dsp:txXfrm>
    </dsp:sp>
    <dsp:sp modelId="{9C214C79-C4DF-471C-ACBC-75F575BA55FA}">
      <dsp:nvSpPr>
        <dsp:cNvPr id="0" name=""/>
        <dsp:cNvSpPr/>
      </dsp:nvSpPr>
      <dsp:spPr>
        <a:xfrm>
          <a:off x="5153133" y="3202480"/>
          <a:ext cx="1347395" cy="943133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400" kern="1200" dirty="0" smtClean="0">
              <a:solidFill>
                <a:schemeClr val="accent1"/>
              </a:solidFill>
            </a:rPr>
            <a:t>Giving in</a:t>
          </a:r>
          <a:endParaRPr lang="en-JM" sz="1400" kern="1200" dirty="0">
            <a:solidFill>
              <a:schemeClr val="accent1"/>
            </a:solidFill>
          </a:endParaRPr>
        </a:p>
      </dsp:txBody>
      <dsp:txXfrm>
        <a:off x="5199181" y="3248528"/>
        <a:ext cx="1255299" cy="851037"/>
      </dsp:txXfrm>
    </dsp:sp>
    <dsp:sp modelId="{EC3CB7C3-F10B-4B6E-AF53-D281DB15AA76}">
      <dsp:nvSpPr>
        <dsp:cNvPr id="0" name=""/>
        <dsp:cNvSpPr/>
      </dsp:nvSpPr>
      <dsp:spPr>
        <a:xfrm>
          <a:off x="6559718" y="3361824"/>
          <a:ext cx="1633585" cy="509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100" kern="1200" dirty="0" smtClean="0"/>
            <a:t>When people were busy, or tired, the environment didn’t seem so important to humans anymore.</a:t>
          </a:r>
          <a:br>
            <a:rPr lang="en-JM" sz="1100" kern="1200" dirty="0" smtClean="0"/>
          </a:br>
          <a:r>
            <a:rPr lang="en-JM" sz="1100" kern="1200" dirty="0" smtClean="0"/>
            <a:t>Hence a solution has to be found!</a:t>
          </a:r>
          <a:endParaRPr lang="en-JM" sz="1100" kern="1200" dirty="0"/>
        </a:p>
      </dsp:txBody>
      <dsp:txXfrm>
        <a:off x="6559718" y="3361824"/>
        <a:ext cx="1633585" cy="509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B97E0-08F2-4B2D-9552-49776BBC8E2B}">
      <dsp:nvSpPr>
        <dsp:cNvPr id="0" name=""/>
        <dsp:cNvSpPr/>
      </dsp:nvSpPr>
      <dsp:spPr>
        <a:xfrm>
          <a:off x="623649" y="0"/>
          <a:ext cx="7068026" cy="3352800"/>
        </a:xfrm>
        <a:prstGeom prst="right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22F630B-9A10-4934-B67E-FFCB59B2FEA7}">
      <dsp:nvSpPr>
        <dsp:cNvPr id="0" name=""/>
        <dsp:cNvSpPr/>
      </dsp:nvSpPr>
      <dsp:spPr>
        <a:xfrm>
          <a:off x="3654" y="1005840"/>
          <a:ext cx="1597695" cy="13411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300" kern="1200" dirty="0" smtClean="0"/>
            <a:t>Video Stream as input</a:t>
          </a:r>
          <a:endParaRPr lang="en-JM" sz="1300" kern="1200" dirty="0"/>
        </a:p>
      </dsp:txBody>
      <dsp:txXfrm>
        <a:off x="69122" y="1071308"/>
        <a:ext cx="1466759" cy="1210184"/>
      </dsp:txXfrm>
    </dsp:sp>
    <dsp:sp modelId="{C86CF11E-738C-493A-9E64-2269508B4B2B}">
      <dsp:nvSpPr>
        <dsp:cNvPr id="0" name=""/>
        <dsp:cNvSpPr/>
      </dsp:nvSpPr>
      <dsp:spPr>
        <a:xfrm>
          <a:off x="1681234" y="1005840"/>
          <a:ext cx="1597695" cy="1341120"/>
        </a:xfrm>
        <a:prstGeom prst="roundRect">
          <a:avLst/>
        </a:prstGeom>
        <a:gradFill rotWithShape="0">
          <a:gsLst>
            <a:gs pos="0">
              <a:schemeClr val="accent3">
                <a:hueOff val="681685"/>
                <a:satOff val="10778"/>
                <a:lumOff val="30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681685"/>
                <a:satOff val="10778"/>
                <a:lumOff val="30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300" kern="1200" dirty="0" smtClean="0"/>
            <a:t>The video is split up into frames</a:t>
          </a:r>
          <a:endParaRPr lang="en-JM" sz="1300" kern="1200" dirty="0"/>
        </a:p>
      </dsp:txBody>
      <dsp:txXfrm>
        <a:off x="1746702" y="1071308"/>
        <a:ext cx="1466759" cy="1210184"/>
      </dsp:txXfrm>
    </dsp:sp>
    <dsp:sp modelId="{CF085014-1CFB-4C4F-8D33-2ED1C94DA2AD}">
      <dsp:nvSpPr>
        <dsp:cNvPr id="0" name=""/>
        <dsp:cNvSpPr/>
      </dsp:nvSpPr>
      <dsp:spPr>
        <a:xfrm>
          <a:off x="3358814" y="1005840"/>
          <a:ext cx="1597695" cy="1341120"/>
        </a:xfrm>
        <a:prstGeom prst="roundRect">
          <a:avLst/>
        </a:prstGeom>
        <a:gradFill rotWithShape="0">
          <a:gsLst>
            <a:gs pos="0">
              <a:schemeClr val="accent3">
                <a:hueOff val="1363370"/>
                <a:satOff val="21556"/>
                <a:lumOff val="617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363370"/>
                <a:satOff val="21556"/>
                <a:lumOff val="617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300" kern="1200" dirty="0" smtClean="0"/>
            <a:t>Predictions are made on the frames of the video by the model</a:t>
          </a:r>
          <a:endParaRPr lang="en-JM" sz="1300" kern="1200" dirty="0"/>
        </a:p>
      </dsp:txBody>
      <dsp:txXfrm>
        <a:off x="3424282" y="1071308"/>
        <a:ext cx="1466759" cy="1210184"/>
      </dsp:txXfrm>
    </dsp:sp>
    <dsp:sp modelId="{653841C7-C0AC-4A66-851B-024BC78A60BF}">
      <dsp:nvSpPr>
        <dsp:cNvPr id="0" name=""/>
        <dsp:cNvSpPr/>
      </dsp:nvSpPr>
      <dsp:spPr>
        <a:xfrm>
          <a:off x="5036395" y="1005840"/>
          <a:ext cx="1597695" cy="1341120"/>
        </a:xfrm>
        <a:prstGeom prst="roundRect">
          <a:avLst/>
        </a:prstGeom>
        <a:gradFill rotWithShape="0">
          <a:gsLst>
            <a:gs pos="0">
              <a:schemeClr val="accent3">
                <a:hueOff val="2045056"/>
                <a:satOff val="32333"/>
                <a:lumOff val="926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2045056"/>
                <a:satOff val="32333"/>
                <a:lumOff val="926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300" kern="1200" dirty="0" smtClean="0"/>
            <a:t>A waste classification report is generated with the prediction results</a:t>
          </a:r>
          <a:endParaRPr lang="en-JM" sz="1300" kern="1200" dirty="0"/>
        </a:p>
      </dsp:txBody>
      <dsp:txXfrm>
        <a:off x="5101863" y="1071308"/>
        <a:ext cx="1466759" cy="1210184"/>
      </dsp:txXfrm>
    </dsp:sp>
    <dsp:sp modelId="{9C6A8EF9-E5EC-4E2C-9F6F-ABD91284E310}">
      <dsp:nvSpPr>
        <dsp:cNvPr id="0" name=""/>
        <dsp:cNvSpPr/>
      </dsp:nvSpPr>
      <dsp:spPr>
        <a:xfrm>
          <a:off x="6713975" y="1005840"/>
          <a:ext cx="1597695" cy="1341120"/>
        </a:xfrm>
        <a:prstGeom prst="roundRect">
          <a:avLst/>
        </a:prstGeom>
        <a:gradFill rotWithShape="0">
          <a:gsLst>
            <a:gs pos="0">
              <a:schemeClr val="accent3">
                <a:hueOff val="2726741"/>
                <a:satOff val="43111"/>
                <a:lumOff val="1235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2726741"/>
                <a:satOff val="43111"/>
                <a:lumOff val="1235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300" kern="1200" dirty="0" smtClean="0"/>
            <a:t>The report is then mailed to the user/organisation.</a:t>
          </a:r>
          <a:endParaRPr lang="en-JM" sz="1300" kern="1200" dirty="0"/>
        </a:p>
      </dsp:txBody>
      <dsp:txXfrm>
        <a:off x="6779443" y="1071308"/>
        <a:ext cx="1466759" cy="12101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51136-F93C-46D2-A791-F1570CD57047}">
      <dsp:nvSpPr>
        <dsp:cNvPr id="0" name=""/>
        <dsp:cNvSpPr/>
      </dsp:nvSpPr>
      <dsp:spPr>
        <a:xfrm>
          <a:off x="106" y="1330940"/>
          <a:ext cx="1699969" cy="1402119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300" kern="1200" dirty="0" smtClean="0"/>
            <a:t>Our model can be deployed onto the board to automate the dustbin</a:t>
          </a:r>
          <a:endParaRPr lang="en-JM" sz="1300" kern="1200" dirty="0"/>
        </a:p>
      </dsp:txBody>
      <dsp:txXfrm>
        <a:off x="32373" y="1363207"/>
        <a:ext cx="1635435" cy="1037131"/>
      </dsp:txXfrm>
    </dsp:sp>
    <dsp:sp modelId="{C0377B8B-6210-43A9-8EE3-889E0E54EFBF}">
      <dsp:nvSpPr>
        <dsp:cNvPr id="0" name=""/>
        <dsp:cNvSpPr/>
      </dsp:nvSpPr>
      <dsp:spPr>
        <a:xfrm>
          <a:off x="975710" y="1737664"/>
          <a:ext cx="1767229" cy="176722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B2639-AD66-43DB-A22F-D92A41A71B7B}">
      <dsp:nvSpPr>
        <dsp:cNvPr id="0" name=""/>
        <dsp:cNvSpPr/>
      </dsp:nvSpPr>
      <dsp:spPr>
        <a:xfrm>
          <a:off x="377877" y="2432605"/>
          <a:ext cx="1511084" cy="60090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700" b="1" kern="1200" dirty="0" smtClean="0">
              <a:solidFill>
                <a:schemeClr val="tx2"/>
              </a:solidFill>
            </a:rPr>
            <a:t>Raspberry Pi board</a:t>
          </a:r>
          <a:endParaRPr lang="en-JM" sz="1700" b="1" kern="1200" dirty="0">
            <a:solidFill>
              <a:schemeClr val="tx2"/>
            </a:solidFill>
          </a:endParaRPr>
        </a:p>
      </dsp:txBody>
      <dsp:txXfrm>
        <a:off x="395477" y="2450205"/>
        <a:ext cx="1475884" cy="565708"/>
      </dsp:txXfrm>
    </dsp:sp>
    <dsp:sp modelId="{353F419A-0C40-4544-8034-FAA5BBFDFFC5}">
      <dsp:nvSpPr>
        <dsp:cNvPr id="0" name=""/>
        <dsp:cNvSpPr/>
      </dsp:nvSpPr>
      <dsp:spPr>
        <a:xfrm>
          <a:off x="2103572" y="1330940"/>
          <a:ext cx="1699969" cy="1402119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300" kern="1200" dirty="0" smtClean="0"/>
            <a:t>Instead of a video input, the model can be developed to work on real-time feed from camera</a:t>
          </a:r>
          <a:endParaRPr lang="en-JM" sz="1300" kern="1200" dirty="0"/>
        </a:p>
      </dsp:txBody>
      <dsp:txXfrm>
        <a:off x="2135839" y="1663661"/>
        <a:ext cx="1635435" cy="1037131"/>
      </dsp:txXfrm>
    </dsp:sp>
    <dsp:sp modelId="{F3919DC4-93F4-4F1D-89B2-A605DA9AB78D}">
      <dsp:nvSpPr>
        <dsp:cNvPr id="0" name=""/>
        <dsp:cNvSpPr/>
      </dsp:nvSpPr>
      <dsp:spPr>
        <a:xfrm>
          <a:off x="3065009" y="504130"/>
          <a:ext cx="1984448" cy="1984448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10A47-F108-4D3C-B919-C727846B0F66}">
      <dsp:nvSpPr>
        <dsp:cNvPr id="0" name=""/>
        <dsp:cNvSpPr/>
      </dsp:nvSpPr>
      <dsp:spPr>
        <a:xfrm>
          <a:off x="2481343" y="1030485"/>
          <a:ext cx="1511084" cy="60090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700" b="1" kern="1200" dirty="0" smtClean="0">
              <a:solidFill>
                <a:schemeClr val="tx2"/>
              </a:solidFill>
            </a:rPr>
            <a:t>Real time classification</a:t>
          </a:r>
          <a:endParaRPr lang="en-JM" sz="1700" b="1" kern="1200" dirty="0">
            <a:solidFill>
              <a:schemeClr val="tx2"/>
            </a:solidFill>
          </a:endParaRPr>
        </a:p>
      </dsp:txBody>
      <dsp:txXfrm>
        <a:off x="2498943" y="1048085"/>
        <a:ext cx="1475884" cy="565708"/>
      </dsp:txXfrm>
    </dsp:sp>
    <dsp:sp modelId="{DB6B31B7-69F1-456C-8E97-7C9AC2ADB310}">
      <dsp:nvSpPr>
        <dsp:cNvPr id="0" name=""/>
        <dsp:cNvSpPr/>
      </dsp:nvSpPr>
      <dsp:spPr>
        <a:xfrm>
          <a:off x="4207037" y="1330940"/>
          <a:ext cx="1699969" cy="140211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JM" sz="1300" kern="1200" dirty="0" smtClean="0"/>
            <a:t>The data can be converted into formats for easier analysis</a:t>
          </a:r>
          <a:endParaRPr lang="en-JM" sz="1300" kern="1200" dirty="0"/>
        </a:p>
      </dsp:txBody>
      <dsp:txXfrm>
        <a:off x="4239304" y="1363207"/>
        <a:ext cx="1635435" cy="1037131"/>
      </dsp:txXfrm>
    </dsp:sp>
    <dsp:sp modelId="{0A01965C-4B81-4952-AE84-17AB75BF1808}">
      <dsp:nvSpPr>
        <dsp:cNvPr id="0" name=""/>
        <dsp:cNvSpPr/>
      </dsp:nvSpPr>
      <dsp:spPr>
        <a:xfrm>
          <a:off x="4584809" y="2432605"/>
          <a:ext cx="1511084" cy="60090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JM" sz="1700" b="1" kern="1200" dirty="0" smtClean="0">
              <a:solidFill>
                <a:schemeClr val="tx2"/>
              </a:solidFill>
            </a:rPr>
            <a:t>Data format</a:t>
          </a:r>
          <a:endParaRPr lang="en-JM" sz="1700" b="1" kern="1200" dirty="0">
            <a:solidFill>
              <a:schemeClr val="tx2"/>
            </a:solidFill>
          </a:endParaRPr>
        </a:p>
      </dsp:txBody>
      <dsp:txXfrm>
        <a:off x="4602409" y="2450205"/>
        <a:ext cx="1475884" cy="565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0093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8bdab69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8bdab69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080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c143df83b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8c143df83b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95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9c5ac269ff_0_3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9c5ac269ff_0_3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26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8e4914ac01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8e4914ac01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371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8e4914ac01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8e4914ac01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844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8c143df83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8c143df83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992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9c5ac269ff_0_3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9c5ac269ff_0_3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18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8e230d2eb0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8e230d2eb0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58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9c5ac269ff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9c5ac269ff_0_2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60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f60fbab07_2_15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f60fbab07_2_15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816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c143df83b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c143df83b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8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c143df83b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8c143df83b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067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c143df83b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8c143df83b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4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2518705" y="-1920309"/>
            <a:ext cx="2381729" cy="2405580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4433133" y="4705996"/>
            <a:ext cx="914403" cy="92353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/>
          <p:nvPr/>
        </p:nvSpPr>
        <p:spPr>
          <a:xfrm>
            <a:off x="-1662402" y="-1765772"/>
            <a:ext cx="2743252" cy="277973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2917840" y="89715"/>
            <a:ext cx="380861" cy="395560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7" y="1294950"/>
            <a:ext cx="3218700" cy="25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7" y="3682025"/>
            <a:ext cx="26703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 flipH="1">
            <a:off x="4871411" y="-801050"/>
            <a:ext cx="1072191" cy="1080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5" name="Google Shape;165;p18"/>
          <p:cNvSpPr/>
          <p:nvPr/>
        </p:nvSpPr>
        <p:spPr>
          <a:xfrm flipH="1">
            <a:off x="8773825" y="2742679"/>
            <a:ext cx="978303" cy="985813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166;p18"/>
          <p:cNvSpPr/>
          <p:nvPr/>
        </p:nvSpPr>
        <p:spPr>
          <a:xfrm flipH="1">
            <a:off x="7484265" y="-1359412"/>
            <a:ext cx="2687787" cy="271883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167;p18"/>
          <p:cNvSpPr/>
          <p:nvPr/>
        </p:nvSpPr>
        <p:spPr>
          <a:xfrm flipH="1">
            <a:off x="7087486" y="4394419"/>
            <a:ext cx="1390988" cy="981568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168;p18"/>
          <p:cNvSpPr/>
          <p:nvPr/>
        </p:nvSpPr>
        <p:spPr>
          <a:xfrm>
            <a:off x="6980003" y="4663029"/>
            <a:ext cx="274295" cy="274295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5410075" y="1703100"/>
            <a:ext cx="30024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IG_NUMBER_1">
    <p:bg>
      <p:bgPr>
        <a:solidFill>
          <a:schemeClr val="accent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83" name="Google Shape;183;p20"/>
          <p:cNvSpPr/>
          <p:nvPr/>
        </p:nvSpPr>
        <p:spPr>
          <a:xfrm>
            <a:off x="8145026" y="3143755"/>
            <a:ext cx="2418308" cy="2389120"/>
          </a:xfrm>
          <a:custGeom>
            <a:avLst/>
            <a:gdLst/>
            <a:ahLst/>
            <a:cxnLst/>
            <a:rect l="l" t="t" r="r" b="b"/>
            <a:pathLst>
              <a:path w="182033" h="182306" extrusionOk="0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4" name="Google Shape;184;p20"/>
          <p:cNvSpPr/>
          <p:nvPr/>
        </p:nvSpPr>
        <p:spPr>
          <a:xfrm>
            <a:off x="6753179" y="-1043245"/>
            <a:ext cx="1391847" cy="140248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5" name="Google Shape;185;p20"/>
          <p:cNvSpPr/>
          <p:nvPr/>
        </p:nvSpPr>
        <p:spPr>
          <a:xfrm>
            <a:off x="1014725" y="4264926"/>
            <a:ext cx="1560091" cy="1572144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6" name="Google Shape;186;p20"/>
          <p:cNvSpPr/>
          <p:nvPr/>
        </p:nvSpPr>
        <p:spPr>
          <a:xfrm>
            <a:off x="-930924" y="-751201"/>
            <a:ext cx="2628083" cy="265851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7" name="Google Shape;187;p20"/>
          <p:cNvSpPr/>
          <p:nvPr/>
        </p:nvSpPr>
        <p:spPr>
          <a:xfrm>
            <a:off x="759100" y="4766065"/>
            <a:ext cx="548689" cy="569893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8" name="Google Shape;188;p20"/>
          <p:cNvSpPr/>
          <p:nvPr/>
        </p:nvSpPr>
        <p:spPr>
          <a:xfrm>
            <a:off x="8472440" y="2571757"/>
            <a:ext cx="1243003" cy="1226408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9" name="Google Shape;189;p20"/>
          <p:cNvSpPr/>
          <p:nvPr/>
        </p:nvSpPr>
        <p:spPr>
          <a:xfrm>
            <a:off x="1307778" y="-438175"/>
            <a:ext cx="797257" cy="74769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 flipH="1">
            <a:off x="6015287" y="-809150"/>
            <a:ext cx="1072191" cy="1080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2" name="Google Shape;192;p21"/>
          <p:cNvSpPr/>
          <p:nvPr/>
        </p:nvSpPr>
        <p:spPr>
          <a:xfrm flipH="1">
            <a:off x="8773825" y="2742679"/>
            <a:ext cx="978303" cy="985813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3" name="Google Shape;193;p21"/>
          <p:cNvSpPr/>
          <p:nvPr/>
        </p:nvSpPr>
        <p:spPr>
          <a:xfrm flipH="1">
            <a:off x="2112101" y="-2148462"/>
            <a:ext cx="2687787" cy="271883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4" name="Google Shape;194;p21"/>
          <p:cNvSpPr/>
          <p:nvPr/>
        </p:nvSpPr>
        <p:spPr>
          <a:xfrm flipH="1">
            <a:off x="4101471" y="65430"/>
            <a:ext cx="363788" cy="377837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5" name="Google Shape;195;p21"/>
          <p:cNvSpPr/>
          <p:nvPr/>
        </p:nvSpPr>
        <p:spPr>
          <a:xfrm flipH="1">
            <a:off x="7087486" y="4394419"/>
            <a:ext cx="1390988" cy="981568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6" name="Google Shape;196;p21"/>
          <p:cNvSpPr/>
          <p:nvPr/>
        </p:nvSpPr>
        <p:spPr>
          <a:xfrm>
            <a:off x="144527" y="4519950"/>
            <a:ext cx="363780" cy="36656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7" name="Google Shape;197;p21"/>
          <p:cNvSpPr/>
          <p:nvPr/>
        </p:nvSpPr>
        <p:spPr>
          <a:xfrm flipH="1">
            <a:off x="-709364" y="3314054"/>
            <a:ext cx="1072191" cy="1080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CUSTOM_8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00" name="Google Shape;200;p22"/>
          <p:cNvSpPr/>
          <p:nvPr/>
        </p:nvSpPr>
        <p:spPr>
          <a:xfrm>
            <a:off x="8145026" y="3143755"/>
            <a:ext cx="2418308" cy="2389120"/>
          </a:xfrm>
          <a:custGeom>
            <a:avLst/>
            <a:gdLst/>
            <a:ahLst/>
            <a:cxnLst/>
            <a:rect l="l" t="t" r="r" b="b"/>
            <a:pathLst>
              <a:path w="182033" h="182306" extrusionOk="0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1" name="Google Shape;201;p22"/>
          <p:cNvSpPr/>
          <p:nvPr/>
        </p:nvSpPr>
        <p:spPr>
          <a:xfrm>
            <a:off x="6753179" y="-1043245"/>
            <a:ext cx="1391847" cy="140248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2" name="Google Shape;202;p22"/>
          <p:cNvSpPr/>
          <p:nvPr/>
        </p:nvSpPr>
        <p:spPr>
          <a:xfrm>
            <a:off x="1014725" y="4264926"/>
            <a:ext cx="1560091" cy="1572144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3" name="Google Shape;203;p22"/>
          <p:cNvSpPr/>
          <p:nvPr/>
        </p:nvSpPr>
        <p:spPr>
          <a:xfrm>
            <a:off x="-930924" y="-751201"/>
            <a:ext cx="2628083" cy="265851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4" name="Google Shape;204;p22"/>
          <p:cNvSpPr/>
          <p:nvPr/>
        </p:nvSpPr>
        <p:spPr>
          <a:xfrm>
            <a:off x="759100" y="4766065"/>
            <a:ext cx="548689" cy="569893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5" name="Google Shape;205;p22"/>
          <p:cNvSpPr/>
          <p:nvPr/>
        </p:nvSpPr>
        <p:spPr>
          <a:xfrm>
            <a:off x="8472440" y="2571757"/>
            <a:ext cx="1243003" cy="1226408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6" name="Google Shape;206;p22"/>
          <p:cNvSpPr/>
          <p:nvPr/>
        </p:nvSpPr>
        <p:spPr>
          <a:xfrm>
            <a:off x="1307778" y="-438175"/>
            <a:ext cx="797257" cy="74769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1367700" y="1323900"/>
            <a:ext cx="6408600" cy="24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TITLE_AND_BODY_1">
    <p:bg>
      <p:bgPr>
        <a:solidFill>
          <a:schemeClr val="accent3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713227" y="1700775"/>
            <a:ext cx="32187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1"/>
          </p:nvPr>
        </p:nvSpPr>
        <p:spPr>
          <a:xfrm>
            <a:off x="3931975" y="541800"/>
            <a:ext cx="44988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3075321" y="-911801"/>
            <a:ext cx="1176939" cy="1185998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2" name="Google Shape;212;p23"/>
          <p:cNvSpPr/>
          <p:nvPr/>
        </p:nvSpPr>
        <p:spPr>
          <a:xfrm>
            <a:off x="-671824" y="3063025"/>
            <a:ext cx="897071" cy="90393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3" name="Google Shape;213;p23"/>
          <p:cNvSpPr/>
          <p:nvPr/>
        </p:nvSpPr>
        <p:spPr>
          <a:xfrm>
            <a:off x="-1075955" y="-1983222"/>
            <a:ext cx="2888851" cy="2922221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4" name="Google Shape;214;p23"/>
          <p:cNvSpPr/>
          <p:nvPr/>
        </p:nvSpPr>
        <p:spPr>
          <a:xfrm>
            <a:off x="357128" y="4256972"/>
            <a:ext cx="1815331" cy="1281006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5" name="Google Shape;215;p23"/>
          <p:cNvSpPr/>
          <p:nvPr/>
        </p:nvSpPr>
        <p:spPr>
          <a:xfrm rot="10800000" flipH="1">
            <a:off x="7824102" y="4719346"/>
            <a:ext cx="897071" cy="90393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6" name="Google Shape;216;p23"/>
          <p:cNvSpPr/>
          <p:nvPr/>
        </p:nvSpPr>
        <p:spPr>
          <a:xfrm rot="10800000" flipH="1">
            <a:off x="7737780" y="-264550"/>
            <a:ext cx="1815331" cy="1281006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7" name="Google Shape;217;p23"/>
          <p:cNvSpPr/>
          <p:nvPr/>
        </p:nvSpPr>
        <p:spPr>
          <a:xfrm>
            <a:off x="7375697" y="4517425"/>
            <a:ext cx="305995" cy="317818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6015287" y="-809150"/>
            <a:ext cx="1072191" cy="1080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3"/>
          <p:cNvSpPr/>
          <p:nvPr/>
        </p:nvSpPr>
        <p:spPr>
          <a:xfrm flipH="1">
            <a:off x="8773825" y="2742679"/>
            <a:ext cx="978303" cy="985813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3"/>
          <p:cNvSpPr/>
          <p:nvPr/>
        </p:nvSpPr>
        <p:spPr>
          <a:xfrm flipH="1">
            <a:off x="2112101" y="-2148462"/>
            <a:ext cx="2687787" cy="271883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3"/>
          <p:cNvSpPr/>
          <p:nvPr/>
        </p:nvSpPr>
        <p:spPr>
          <a:xfrm flipH="1">
            <a:off x="4557423" y="4519959"/>
            <a:ext cx="4910588" cy="4949104"/>
          </a:xfrm>
          <a:custGeom>
            <a:avLst/>
            <a:gdLst/>
            <a:ahLst/>
            <a:cxnLst/>
            <a:rect l="l" t="t" r="r" b="b"/>
            <a:pathLst>
              <a:path w="130949" h="130972" extrusionOk="0">
                <a:moveTo>
                  <a:pt x="65623" y="0"/>
                </a:moveTo>
                <a:cubicBezTo>
                  <a:pt x="29376" y="0"/>
                  <a:pt x="0" y="29399"/>
                  <a:pt x="0" y="65349"/>
                </a:cubicBezTo>
                <a:cubicBezTo>
                  <a:pt x="0" y="101573"/>
                  <a:pt x="29376" y="130972"/>
                  <a:pt x="65623" y="130972"/>
                </a:cubicBezTo>
                <a:cubicBezTo>
                  <a:pt x="101573" y="130972"/>
                  <a:pt x="130949" y="101573"/>
                  <a:pt x="130949" y="65349"/>
                </a:cubicBezTo>
                <a:cubicBezTo>
                  <a:pt x="130949" y="29399"/>
                  <a:pt x="101573" y="0"/>
                  <a:pt x="65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 flipH="1">
            <a:off x="4101471" y="65430"/>
            <a:ext cx="363788" cy="377837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 flipH="1">
            <a:off x="7087486" y="4394419"/>
            <a:ext cx="1390988" cy="981568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/>
          <p:nvPr/>
        </p:nvSpPr>
        <p:spPr>
          <a:xfrm>
            <a:off x="144527" y="4519950"/>
            <a:ext cx="363780" cy="36656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32568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713225" y="1207000"/>
            <a:ext cx="32568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713225" y="2939900"/>
            <a:ext cx="32568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3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13225" y="1700784"/>
            <a:ext cx="29826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3931975" y="541800"/>
            <a:ext cx="44988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3075321" y="-911801"/>
            <a:ext cx="1176939" cy="1185998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0;p4"/>
          <p:cNvSpPr/>
          <p:nvPr/>
        </p:nvSpPr>
        <p:spPr>
          <a:xfrm>
            <a:off x="-671824" y="3063025"/>
            <a:ext cx="897071" cy="90393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1;p4"/>
          <p:cNvSpPr/>
          <p:nvPr/>
        </p:nvSpPr>
        <p:spPr>
          <a:xfrm>
            <a:off x="-1075955" y="-1983222"/>
            <a:ext cx="2888851" cy="2922221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2;p4"/>
          <p:cNvSpPr/>
          <p:nvPr/>
        </p:nvSpPr>
        <p:spPr>
          <a:xfrm>
            <a:off x="357128" y="4256972"/>
            <a:ext cx="1815331" cy="1281006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3;p4"/>
          <p:cNvSpPr/>
          <p:nvPr/>
        </p:nvSpPr>
        <p:spPr>
          <a:xfrm>
            <a:off x="1866449" y="4651600"/>
            <a:ext cx="305995" cy="317818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3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513313" y="3378425"/>
            <a:ext cx="824184" cy="830490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5"/>
          <p:cNvSpPr/>
          <p:nvPr/>
        </p:nvSpPr>
        <p:spPr>
          <a:xfrm>
            <a:off x="-1545655" y="-2244222"/>
            <a:ext cx="2888851" cy="2922221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3104854" y="4933472"/>
            <a:ext cx="1176961" cy="830518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4724403" y="678000"/>
            <a:ext cx="433605" cy="454284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13227" y="521225"/>
            <a:ext cx="26061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713225" y="2537023"/>
            <a:ext cx="2687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13225" y="3849624"/>
            <a:ext cx="2687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13227" y="2295144"/>
            <a:ext cx="20391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713227" y="3602736"/>
            <a:ext cx="20391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3075321" y="-911801"/>
            <a:ext cx="1176939" cy="1185998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46;p6"/>
          <p:cNvSpPr/>
          <p:nvPr/>
        </p:nvSpPr>
        <p:spPr>
          <a:xfrm>
            <a:off x="-671824" y="3063025"/>
            <a:ext cx="897071" cy="90393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6"/>
          <p:cNvSpPr/>
          <p:nvPr/>
        </p:nvSpPr>
        <p:spPr>
          <a:xfrm>
            <a:off x="-1075955" y="-1983222"/>
            <a:ext cx="2888851" cy="2922221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" name="Google Shape;48;p6"/>
          <p:cNvSpPr/>
          <p:nvPr/>
        </p:nvSpPr>
        <p:spPr>
          <a:xfrm>
            <a:off x="357128" y="4256972"/>
            <a:ext cx="1815331" cy="1281006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" name="Google Shape;49;p6"/>
          <p:cNvSpPr/>
          <p:nvPr/>
        </p:nvSpPr>
        <p:spPr>
          <a:xfrm>
            <a:off x="1866449" y="4651600"/>
            <a:ext cx="305995" cy="317818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13225" y="1700784"/>
            <a:ext cx="31002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2047177" y="-809150"/>
            <a:ext cx="1072191" cy="1080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9"/>
          <p:cNvSpPr/>
          <p:nvPr/>
        </p:nvSpPr>
        <p:spPr>
          <a:xfrm>
            <a:off x="-617476" y="2742679"/>
            <a:ext cx="978303" cy="985813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9"/>
          <p:cNvSpPr/>
          <p:nvPr/>
        </p:nvSpPr>
        <p:spPr>
          <a:xfrm>
            <a:off x="4334764" y="-2148462"/>
            <a:ext cx="2687787" cy="271883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7" name="Google Shape;67;p9"/>
          <p:cNvSpPr/>
          <p:nvPr/>
        </p:nvSpPr>
        <p:spPr>
          <a:xfrm>
            <a:off x="-333358" y="4519959"/>
            <a:ext cx="4910588" cy="4949104"/>
          </a:xfrm>
          <a:custGeom>
            <a:avLst/>
            <a:gdLst/>
            <a:ahLst/>
            <a:cxnLst/>
            <a:rect l="l" t="t" r="r" b="b"/>
            <a:pathLst>
              <a:path w="130949" h="130972" extrusionOk="0">
                <a:moveTo>
                  <a:pt x="65623" y="0"/>
                </a:moveTo>
                <a:cubicBezTo>
                  <a:pt x="29376" y="0"/>
                  <a:pt x="0" y="29399"/>
                  <a:pt x="0" y="65349"/>
                </a:cubicBezTo>
                <a:cubicBezTo>
                  <a:pt x="0" y="101573"/>
                  <a:pt x="29376" y="130972"/>
                  <a:pt x="65623" y="130972"/>
                </a:cubicBezTo>
                <a:cubicBezTo>
                  <a:pt x="101573" y="130972"/>
                  <a:pt x="130949" y="101573"/>
                  <a:pt x="130949" y="65349"/>
                </a:cubicBezTo>
                <a:cubicBezTo>
                  <a:pt x="130949" y="29399"/>
                  <a:pt x="101573" y="0"/>
                  <a:pt x="65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8" name="Google Shape;68;p9"/>
          <p:cNvSpPr/>
          <p:nvPr/>
        </p:nvSpPr>
        <p:spPr>
          <a:xfrm>
            <a:off x="4669391" y="65430"/>
            <a:ext cx="363788" cy="377837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9" name="Google Shape;69;p9"/>
          <p:cNvSpPr/>
          <p:nvPr/>
        </p:nvSpPr>
        <p:spPr>
          <a:xfrm>
            <a:off x="656179" y="4394419"/>
            <a:ext cx="1390988" cy="981568"/>
          </a:xfrm>
          <a:custGeom>
            <a:avLst/>
            <a:gdLst/>
            <a:ahLst/>
            <a:cxnLst/>
            <a:rect l="l" t="t" r="r" b="b"/>
            <a:pathLst>
              <a:path w="37093" h="25976" extrusionOk="0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0" name="Google Shape;70;p9"/>
          <p:cNvSpPr/>
          <p:nvPr/>
        </p:nvSpPr>
        <p:spPr>
          <a:xfrm flipH="1">
            <a:off x="8626347" y="4519950"/>
            <a:ext cx="363780" cy="366562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 hasCustomPrompt="1"/>
          </p:nvPr>
        </p:nvSpPr>
        <p:spPr>
          <a:xfrm flipH="1">
            <a:off x="5155675" y="539500"/>
            <a:ext cx="32568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None/>
              <a:defRPr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9"/>
          <p:cNvSpPr txBox="1">
            <a:spLocks noGrp="1"/>
          </p:cNvSpPr>
          <p:nvPr>
            <p:ph type="title" idx="2"/>
          </p:nvPr>
        </p:nvSpPr>
        <p:spPr>
          <a:xfrm flipH="1">
            <a:off x="5155675" y="1207000"/>
            <a:ext cx="32568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 flipH="1">
            <a:off x="5155675" y="2939900"/>
            <a:ext cx="32568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solidFill>
          <a:schemeClr val="accent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2457053" y="4599428"/>
            <a:ext cx="935195" cy="94236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0" name="Google Shape;110;p14"/>
          <p:cNvSpPr/>
          <p:nvPr/>
        </p:nvSpPr>
        <p:spPr>
          <a:xfrm>
            <a:off x="-1052200" y="3969651"/>
            <a:ext cx="1560091" cy="1572144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1" name="Google Shape;111;p14"/>
          <p:cNvSpPr/>
          <p:nvPr/>
        </p:nvSpPr>
        <p:spPr>
          <a:xfrm>
            <a:off x="-969024" y="-1703701"/>
            <a:ext cx="2628083" cy="265851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2" name="Google Shape;112;p14"/>
          <p:cNvSpPr/>
          <p:nvPr/>
        </p:nvSpPr>
        <p:spPr>
          <a:xfrm>
            <a:off x="2412179" y="4656171"/>
            <a:ext cx="322388" cy="334842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3225" y="1703100"/>
            <a:ext cx="26790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5546830" y="713232"/>
            <a:ext cx="28839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2"/>
          </p:nvPr>
        </p:nvSpPr>
        <p:spPr>
          <a:xfrm>
            <a:off x="5317851" y="2084832"/>
            <a:ext cx="2880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3"/>
          </p:nvPr>
        </p:nvSpPr>
        <p:spPr>
          <a:xfrm>
            <a:off x="5547002" y="3447288"/>
            <a:ext cx="28839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F91C3"/>
          </p15:clr>
        </p15:guide>
        <p15:guide id="2" userDrawn="1">
          <p15:clr>
            <a:srgbClr val="FF91C3"/>
          </p15:clr>
        </p15:guide>
        <p15:guide id="3" pos="5760" userDrawn="1">
          <p15:clr>
            <a:srgbClr val="FF91C3"/>
          </p15:clr>
        </p15:guide>
        <p15:guide id="4" pos="449" userDrawn="1">
          <p15:clr>
            <a:srgbClr val="FF91C3"/>
          </p15:clr>
        </p15:guide>
        <p15:guide id="5" pos="5311" userDrawn="1">
          <p15:clr>
            <a:srgbClr val="FF91C3"/>
          </p15:clr>
        </p15:guide>
        <p15:guide id="6" orient="horz" pos="1620" userDrawn="1">
          <p15:clr>
            <a:srgbClr val="FF91C3"/>
          </p15:clr>
        </p15:guide>
        <p15:guide id="7" orient="horz" pos="340" userDrawn="1">
          <p15:clr>
            <a:srgbClr val="FF91C3"/>
          </p15:clr>
        </p15:guide>
        <p15:guide id="8" orient="horz" userDrawn="1">
          <p15:clr>
            <a:srgbClr val="FF91C3"/>
          </p15:clr>
        </p15:guide>
        <p15:guide id="9" orient="horz" pos="2897" userDrawn="1">
          <p15:clr>
            <a:srgbClr val="FF91C3"/>
          </p15:clr>
        </p15:guide>
        <p15:guide id="10" orient="horz" pos="3237" userDrawn="1">
          <p15:clr>
            <a:srgbClr val="FF91C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bg>
      <p:bgPr>
        <a:solidFill>
          <a:schemeClr val="accent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7475448" y="-2173912"/>
            <a:ext cx="3337120" cy="3367648"/>
          </a:xfrm>
          <a:custGeom>
            <a:avLst/>
            <a:gdLst/>
            <a:ahLst/>
            <a:cxnLst/>
            <a:rect l="l" t="t" r="r" b="b"/>
            <a:pathLst>
              <a:path w="182033" h="182306" extrusionOk="0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9" name="Google Shape;119;p15"/>
          <p:cNvSpPr/>
          <p:nvPr/>
        </p:nvSpPr>
        <p:spPr>
          <a:xfrm>
            <a:off x="1197329" y="4557328"/>
            <a:ext cx="935195" cy="94236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0" name="Google Shape;120;p15"/>
          <p:cNvSpPr/>
          <p:nvPr/>
        </p:nvSpPr>
        <p:spPr>
          <a:xfrm>
            <a:off x="-240026" y="4026301"/>
            <a:ext cx="1560091" cy="1572144"/>
          </a:xfrm>
          <a:custGeom>
            <a:avLst/>
            <a:gdLst/>
            <a:ahLst/>
            <a:cxnLst/>
            <a:rect l="l" t="t" r="r" b="b"/>
            <a:pathLst>
              <a:path w="37092" h="37092" extrusionOk="0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1" name="Google Shape;121;p15"/>
          <p:cNvSpPr/>
          <p:nvPr/>
        </p:nvSpPr>
        <p:spPr>
          <a:xfrm>
            <a:off x="-969024" y="-1703701"/>
            <a:ext cx="2628083" cy="2658515"/>
          </a:xfrm>
          <a:custGeom>
            <a:avLst/>
            <a:gdLst/>
            <a:ahLst/>
            <a:cxnLst/>
            <a:rect l="l" t="t" r="r" b="b"/>
            <a:pathLst>
              <a:path w="77036" h="77333" extrusionOk="0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2" name="Google Shape;122;p15"/>
          <p:cNvSpPr/>
          <p:nvPr/>
        </p:nvSpPr>
        <p:spPr>
          <a:xfrm>
            <a:off x="1958879" y="4644946"/>
            <a:ext cx="322388" cy="334842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3" name="Google Shape;123;p15"/>
          <p:cNvSpPr/>
          <p:nvPr/>
        </p:nvSpPr>
        <p:spPr>
          <a:xfrm>
            <a:off x="1197329" y="144129"/>
            <a:ext cx="392391" cy="395385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713225" y="1703100"/>
            <a:ext cx="33468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 b="1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4681730" y="905256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2"/>
          </p:nvPr>
        </p:nvSpPr>
        <p:spPr>
          <a:xfrm>
            <a:off x="5257800" y="667512"/>
            <a:ext cx="1911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3"/>
          </p:nvPr>
        </p:nvSpPr>
        <p:spPr>
          <a:xfrm>
            <a:off x="4681730" y="2267712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4"/>
          </p:nvPr>
        </p:nvSpPr>
        <p:spPr>
          <a:xfrm>
            <a:off x="5257800" y="2029968"/>
            <a:ext cx="1911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5"/>
          </p:nvPr>
        </p:nvSpPr>
        <p:spPr>
          <a:xfrm>
            <a:off x="4681730" y="3621024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6"/>
          </p:nvPr>
        </p:nvSpPr>
        <p:spPr>
          <a:xfrm>
            <a:off x="5257800" y="3383280"/>
            <a:ext cx="1911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7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nton"/>
              <a:buNone/>
              <a:defRPr sz="4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8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ali2824/AUTOMATIC-WASTE-SEGREGATOR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NkXdsCRu6NgmVau9nOVZkz-BKu4ltk7D/view?usp=sharing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t1j0kn3CWUSTD1A_iWmT14-93GGKXwMj/view?usp=sharing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3671148" y="3278638"/>
            <a:ext cx="2960617" cy="1864795"/>
          </a:xfrm>
          <a:custGeom>
            <a:avLst/>
            <a:gdLst/>
            <a:ahLst/>
            <a:cxnLst/>
            <a:rect l="l" t="t" r="r" b="b"/>
            <a:pathLst>
              <a:path w="130137" h="81879" extrusionOk="0">
                <a:moveTo>
                  <a:pt x="0" y="1"/>
                </a:moveTo>
                <a:lnTo>
                  <a:pt x="0" y="81878"/>
                </a:lnTo>
                <a:lnTo>
                  <a:pt x="130136" y="81878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3657676" y="1647437"/>
            <a:ext cx="5486117" cy="3496055"/>
          </a:xfrm>
          <a:custGeom>
            <a:avLst/>
            <a:gdLst/>
            <a:ahLst/>
            <a:cxnLst/>
            <a:rect l="l" t="t" r="r" b="b"/>
            <a:pathLst>
              <a:path w="241148" h="153504" extrusionOk="0">
                <a:moveTo>
                  <a:pt x="114905" y="1"/>
                </a:moveTo>
                <a:cubicBezTo>
                  <a:pt x="113636" y="1"/>
                  <a:pt x="112366" y="346"/>
                  <a:pt x="111257" y="1036"/>
                </a:cubicBezTo>
                <a:lnTo>
                  <a:pt x="2416" y="67879"/>
                </a:lnTo>
                <a:cubicBezTo>
                  <a:pt x="0" y="69407"/>
                  <a:pt x="0" y="72956"/>
                  <a:pt x="2416" y="74485"/>
                </a:cubicBezTo>
                <a:lnTo>
                  <a:pt x="130778" y="153503"/>
                </a:lnTo>
                <a:lnTo>
                  <a:pt x="180072" y="153503"/>
                </a:lnTo>
                <a:lnTo>
                  <a:pt x="241147" y="115990"/>
                </a:lnTo>
                <a:lnTo>
                  <a:pt x="241147" y="76506"/>
                </a:lnTo>
                <a:lnTo>
                  <a:pt x="118553" y="1036"/>
                </a:lnTo>
                <a:cubicBezTo>
                  <a:pt x="117444" y="346"/>
                  <a:pt x="116174" y="1"/>
                  <a:pt x="1149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7754505" y="4289017"/>
            <a:ext cx="1389503" cy="854381"/>
          </a:xfrm>
          <a:custGeom>
            <a:avLst/>
            <a:gdLst/>
            <a:ahLst/>
            <a:cxnLst/>
            <a:rect l="l" t="t" r="r" b="b"/>
            <a:pathLst>
              <a:path w="61077" h="37514" extrusionOk="0">
                <a:moveTo>
                  <a:pt x="61076" y="0"/>
                </a:moveTo>
                <a:lnTo>
                  <a:pt x="1" y="37513"/>
                </a:lnTo>
                <a:lnTo>
                  <a:pt x="61076" y="37513"/>
                </a:lnTo>
                <a:lnTo>
                  <a:pt x="610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260426" y="1527543"/>
            <a:ext cx="4691249" cy="1080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JM" dirty="0" err="1" smtClean="0"/>
              <a:t>Autowastagator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"/>
          </p:nvPr>
        </p:nvSpPr>
        <p:spPr>
          <a:xfrm>
            <a:off x="517263" y="2777167"/>
            <a:ext cx="2931319" cy="170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smtClean="0"/>
              <a:t>Presented by,</a:t>
            </a:r>
          </a:p>
          <a:p>
            <a:pPr marL="0" indent="0"/>
            <a:r>
              <a:rPr lang="en" dirty="0" smtClean="0"/>
              <a:t>Team Adanistas :</a:t>
            </a:r>
          </a:p>
          <a:p>
            <a:pPr marL="0" indent="0"/>
            <a:r>
              <a:rPr lang="en" dirty="0" smtClean="0"/>
              <a:t>Sonali Preetha Nandagopalan</a:t>
            </a:r>
          </a:p>
          <a:p>
            <a:pPr marL="0" indent="0"/>
            <a:r>
              <a:rPr lang="en" dirty="0" smtClean="0"/>
              <a:t>Silpa S</a:t>
            </a:r>
          </a:p>
          <a:p>
            <a:pPr marL="0" indent="0"/>
            <a:r>
              <a:rPr lang="en" dirty="0" smtClean="0"/>
              <a:t>Prakriti Sharma K P</a:t>
            </a:r>
          </a:p>
          <a:p>
            <a:pPr marL="0" indent="0"/>
            <a:endParaRPr lang="en" dirty="0" smtClean="0"/>
          </a:p>
          <a:p>
            <a:pPr marL="0" indent="0"/>
            <a:r>
              <a:rPr lang="en-US" dirty="0"/>
              <a:t>Students of Information Science and Engineering Department(ISE)</a:t>
            </a:r>
          </a:p>
          <a:p>
            <a:pPr marL="0" indent="0"/>
            <a:endParaRPr lang="en" dirty="0"/>
          </a:p>
        </p:txBody>
      </p:sp>
      <p:sp>
        <p:nvSpPr>
          <p:cNvPr id="242" name="Google Shape;242;p27"/>
          <p:cNvSpPr/>
          <p:nvPr/>
        </p:nvSpPr>
        <p:spPr>
          <a:xfrm>
            <a:off x="6743885" y="740495"/>
            <a:ext cx="1944465" cy="2454103"/>
          </a:xfrm>
          <a:custGeom>
            <a:avLst/>
            <a:gdLst/>
            <a:ahLst/>
            <a:cxnLst/>
            <a:rect l="l" t="t" r="r" b="b"/>
            <a:pathLst>
              <a:path w="78939" h="98707" extrusionOk="0">
                <a:moveTo>
                  <a:pt x="12320" y="0"/>
                </a:moveTo>
                <a:cubicBezTo>
                  <a:pt x="12229" y="0"/>
                  <a:pt x="12138" y="6"/>
                  <a:pt x="12051" y="17"/>
                </a:cubicBezTo>
                <a:lnTo>
                  <a:pt x="12002" y="17"/>
                </a:lnTo>
                <a:lnTo>
                  <a:pt x="10538" y="359"/>
                </a:lnTo>
                <a:lnTo>
                  <a:pt x="10489" y="359"/>
                </a:lnTo>
                <a:cubicBezTo>
                  <a:pt x="9806" y="505"/>
                  <a:pt x="9319" y="1042"/>
                  <a:pt x="9172" y="1676"/>
                </a:cubicBezTo>
                <a:lnTo>
                  <a:pt x="195" y="55977"/>
                </a:lnTo>
                <a:cubicBezTo>
                  <a:pt x="0" y="57294"/>
                  <a:pt x="586" y="58611"/>
                  <a:pt x="1708" y="59294"/>
                </a:cubicBezTo>
                <a:lnTo>
                  <a:pt x="65229" y="98422"/>
                </a:lnTo>
                <a:cubicBezTo>
                  <a:pt x="65557" y="98601"/>
                  <a:pt x="65939" y="98707"/>
                  <a:pt x="66320" y="98707"/>
                </a:cubicBezTo>
                <a:cubicBezTo>
                  <a:pt x="66563" y="98707"/>
                  <a:pt x="66806" y="98663"/>
                  <a:pt x="67034" y="98568"/>
                </a:cubicBezTo>
                <a:lnTo>
                  <a:pt x="68059" y="98324"/>
                </a:lnTo>
                <a:lnTo>
                  <a:pt x="68254" y="98324"/>
                </a:lnTo>
                <a:cubicBezTo>
                  <a:pt x="69035" y="98129"/>
                  <a:pt x="69620" y="97495"/>
                  <a:pt x="69767" y="96714"/>
                </a:cubicBezTo>
                <a:lnTo>
                  <a:pt x="78792" y="42219"/>
                </a:lnTo>
                <a:cubicBezTo>
                  <a:pt x="78939" y="41389"/>
                  <a:pt x="78548" y="40511"/>
                  <a:pt x="77817" y="40023"/>
                </a:cubicBezTo>
                <a:lnTo>
                  <a:pt x="13222" y="261"/>
                </a:lnTo>
                <a:cubicBezTo>
                  <a:pt x="12957" y="72"/>
                  <a:pt x="12633" y="0"/>
                  <a:pt x="12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6743885" y="747779"/>
            <a:ext cx="1908428" cy="2446943"/>
          </a:xfrm>
          <a:custGeom>
            <a:avLst/>
            <a:gdLst/>
            <a:ahLst/>
            <a:cxnLst/>
            <a:rect l="l" t="t" r="r" b="b"/>
            <a:pathLst>
              <a:path w="77476" h="98419" extrusionOk="0">
                <a:moveTo>
                  <a:pt x="10809" y="1"/>
                </a:moveTo>
                <a:cubicBezTo>
                  <a:pt x="10034" y="1"/>
                  <a:pt x="9313" y="540"/>
                  <a:pt x="9172" y="1383"/>
                </a:cubicBezTo>
                <a:lnTo>
                  <a:pt x="195" y="55684"/>
                </a:lnTo>
                <a:cubicBezTo>
                  <a:pt x="0" y="57001"/>
                  <a:pt x="586" y="58318"/>
                  <a:pt x="1708" y="59001"/>
                </a:cubicBezTo>
                <a:lnTo>
                  <a:pt x="65229" y="98080"/>
                </a:lnTo>
                <a:cubicBezTo>
                  <a:pt x="65571" y="98313"/>
                  <a:pt x="65947" y="98419"/>
                  <a:pt x="66316" y="98419"/>
                </a:cubicBezTo>
                <a:cubicBezTo>
                  <a:pt x="67264" y="98419"/>
                  <a:pt x="68162" y="97719"/>
                  <a:pt x="68303" y="96665"/>
                </a:cubicBezTo>
                <a:lnTo>
                  <a:pt x="77329" y="42169"/>
                </a:lnTo>
                <a:cubicBezTo>
                  <a:pt x="77475" y="41340"/>
                  <a:pt x="77085" y="40462"/>
                  <a:pt x="76353" y="40023"/>
                </a:cubicBezTo>
                <a:lnTo>
                  <a:pt x="11709" y="261"/>
                </a:lnTo>
                <a:cubicBezTo>
                  <a:pt x="11422" y="83"/>
                  <a:pt x="11111" y="1"/>
                  <a:pt x="108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6781128" y="803048"/>
            <a:ext cx="1832707" cy="2343415"/>
          </a:xfrm>
          <a:custGeom>
            <a:avLst/>
            <a:gdLst/>
            <a:ahLst/>
            <a:cxnLst/>
            <a:rect l="l" t="t" r="r" b="b"/>
            <a:pathLst>
              <a:path w="74402" h="94255" extrusionOk="0">
                <a:moveTo>
                  <a:pt x="9860" y="1"/>
                </a:moveTo>
                <a:cubicBezTo>
                  <a:pt x="9368" y="1"/>
                  <a:pt x="8901" y="359"/>
                  <a:pt x="8831" y="916"/>
                </a:cubicBezTo>
                <a:lnTo>
                  <a:pt x="147" y="53363"/>
                </a:lnTo>
                <a:cubicBezTo>
                  <a:pt x="0" y="54144"/>
                  <a:pt x="391" y="54924"/>
                  <a:pt x="1074" y="55363"/>
                </a:cubicBezTo>
                <a:lnTo>
                  <a:pt x="64010" y="94101"/>
                </a:lnTo>
                <a:cubicBezTo>
                  <a:pt x="64182" y="94206"/>
                  <a:pt x="64368" y="94255"/>
                  <a:pt x="64550" y="94255"/>
                </a:cubicBezTo>
                <a:cubicBezTo>
                  <a:pt x="65043" y="94255"/>
                  <a:pt x="65513" y="93903"/>
                  <a:pt x="65620" y="93369"/>
                </a:cubicBezTo>
                <a:lnTo>
                  <a:pt x="74255" y="40971"/>
                </a:lnTo>
                <a:cubicBezTo>
                  <a:pt x="74402" y="40142"/>
                  <a:pt x="74012" y="39312"/>
                  <a:pt x="73280" y="38873"/>
                </a:cubicBezTo>
                <a:lnTo>
                  <a:pt x="10441" y="184"/>
                </a:lnTo>
                <a:cubicBezTo>
                  <a:pt x="10259" y="59"/>
                  <a:pt x="10058" y="1"/>
                  <a:pt x="9860" y="1"/>
                </a:cubicBezTo>
                <a:close/>
              </a:path>
            </a:pathLst>
          </a:custGeom>
          <a:solidFill>
            <a:srgbClr val="F49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5525248" y="2344447"/>
            <a:ext cx="2857813" cy="1785699"/>
          </a:xfrm>
          <a:custGeom>
            <a:avLst/>
            <a:gdLst/>
            <a:ahLst/>
            <a:cxnLst/>
            <a:rect l="l" t="t" r="r" b="b"/>
            <a:pathLst>
              <a:path w="116018" h="71823" extrusionOk="0">
                <a:moveTo>
                  <a:pt x="49306" y="1"/>
                </a:moveTo>
                <a:cubicBezTo>
                  <a:pt x="48764" y="1"/>
                  <a:pt x="48227" y="147"/>
                  <a:pt x="47763" y="440"/>
                </a:cubicBezTo>
                <a:lnTo>
                  <a:pt x="1025" y="29078"/>
                </a:lnTo>
                <a:cubicBezTo>
                  <a:pt x="0" y="29761"/>
                  <a:pt x="0" y="31273"/>
                  <a:pt x="1025" y="31956"/>
                </a:cubicBezTo>
                <a:lnTo>
                  <a:pt x="65132" y="71377"/>
                </a:lnTo>
                <a:cubicBezTo>
                  <a:pt x="65606" y="71676"/>
                  <a:pt x="66155" y="71822"/>
                  <a:pt x="66710" y="71822"/>
                </a:cubicBezTo>
                <a:cubicBezTo>
                  <a:pt x="67241" y="71822"/>
                  <a:pt x="67777" y="71688"/>
                  <a:pt x="68254" y="71426"/>
                </a:cubicBezTo>
                <a:lnTo>
                  <a:pt x="114993" y="42690"/>
                </a:lnTo>
                <a:cubicBezTo>
                  <a:pt x="116018" y="42056"/>
                  <a:pt x="116018" y="40543"/>
                  <a:pt x="114993" y="39909"/>
                </a:cubicBezTo>
                <a:lnTo>
                  <a:pt x="50886" y="440"/>
                </a:lnTo>
                <a:cubicBezTo>
                  <a:pt x="50398" y="147"/>
                  <a:pt x="49849" y="1"/>
                  <a:pt x="49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5530055" y="2198878"/>
            <a:ext cx="2848207" cy="1834083"/>
          </a:xfrm>
          <a:custGeom>
            <a:avLst/>
            <a:gdLst/>
            <a:ahLst/>
            <a:cxnLst/>
            <a:rect l="l" t="t" r="r" b="b"/>
            <a:pathLst>
              <a:path w="115628" h="73769" extrusionOk="0">
                <a:moveTo>
                  <a:pt x="49111" y="1"/>
                </a:moveTo>
                <a:cubicBezTo>
                  <a:pt x="48569" y="1"/>
                  <a:pt x="48032" y="147"/>
                  <a:pt x="47568" y="440"/>
                </a:cubicBezTo>
                <a:lnTo>
                  <a:pt x="830" y="29127"/>
                </a:lnTo>
                <a:cubicBezTo>
                  <a:pt x="342" y="29420"/>
                  <a:pt x="0" y="30005"/>
                  <a:pt x="49" y="30640"/>
                </a:cubicBezTo>
                <a:lnTo>
                  <a:pt x="49" y="32250"/>
                </a:lnTo>
                <a:lnTo>
                  <a:pt x="49" y="32250"/>
                </a:lnTo>
                <a:cubicBezTo>
                  <a:pt x="0" y="32884"/>
                  <a:pt x="293" y="33518"/>
                  <a:pt x="830" y="33860"/>
                </a:cubicBezTo>
                <a:lnTo>
                  <a:pt x="64937" y="73329"/>
                </a:lnTo>
                <a:cubicBezTo>
                  <a:pt x="65400" y="73622"/>
                  <a:pt x="65937" y="73768"/>
                  <a:pt x="66480" y="73768"/>
                </a:cubicBezTo>
                <a:cubicBezTo>
                  <a:pt x="67023" y="73768"/>
                  <a:pt x="67571" y="73622"/>
                  <a:pt x="68059" y="73329"/>
                </a:cubicBezTo>
                <a:lnTo>
                  <a:pt x="114798" y="44642"/>
                </a:lnTo>
                <a:cubicBezTo>
                  <a:pt x="115335" y="44300"/>
                  <a:pt x="115627" y="43764"/>
                  <a:pt x="115579" y="43129"/>
                </a:cubicBezTo>
                <a:lnTo>
                  <a:pt x="115579" y="43129"/>
                </a:lnTo>
                <a:lnTo>
                  <a:pt x="115579" y="41324"/>
                </a:lnTo>
                <a:cubicBezTo>
                  <a:pt x="115579" y="40739"/>
                  <a:pt x="115286" y="40202"/>
                  <a:pt x="114798" y="39909"/>
                </a:cubicBezTo>
                <a:lnTo>
                  <a:pt x="50691" y="440"/>
                </a:lnTo>
                <a:cubicBezTo>
                  <a:pt x="50203" y="147"/>
                  <a:pt x="49654" y="1"/>
                  <a:pt x="491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5525248" y="2199202"/>
            <a:ext cx="2857813" cy="1786445"/>
          </a:xfrm>
          <a:custGeom>
            <a:avLst/>
            <a:gdLst/>
            <a:ahLst/>
            <a:cxnLst/>
            <a:rect l="l" t="t" r="r" b="b"/>
            <a:pathLst>
              <a:path w="116018" h="71853" extrusionOk="0">
                <a:moveTo>
                  <a:pt x="49306" y="0"/>
                </a:moveTo>
                <a:cubicBezTo>
                  <a:pt x="48764" y="0"/>
                  <a:pt x="48227" y="159"/>
                  <a:pt x="47763" y="476"/>
                </a:cubicBezTo>
                <a:lnTo>
                  <a:pt x="1025" y="29114"/>
                </a:lnTo>
                <a:cubicBezTo>
                  <a:pt x="0" y="29748"/>
                  <a:pt x="0" y="31310"/>
                  <a:pt x="1025" y="31944"/>
                </a:cubicBezTo>
                <a:lnTo>
                  <a:pt x="65132" y="71413"/>
                </a:lnTo>
                <a:cubicBezTo>
                  <a:pt x="65595" y="71706"/>
                  <a:pt x="66132" y="71852"/>
                  <a:pt x="66675" y="71852"/>
                </a:cubicBezTo>
                <a:cubicBezTo>
                  <a:pt x="67218" y="71852"/>
                  <a:pt x="67766" y="71706"/>
                  <a:pt x="68254" y="71413"/>
                </a:cubicBezTo>
                <a:lnTo>
                  <a:pt x="114993" y="42726"/>
                </a:lnTo>
                <a:cubicBezTo>
                  <a:pt x="116018" y="42092"/>
                  <a:pt x="116018" y="40579"/>
                  <a:pt x="114993" y="39945"/>
                </a:cubicBezTo>
                <a:lnTo>
                  <a:pt x="50886" y="476"/>
                </a:lnTo>
                <a:cubicBezTo>
                  <a:pt x="50398" y="159"/>
                  <a:pt x="49849" y="0"/>
                  <a:pt x="49306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6132164" y="2332317"/>
            <a:ext cx="2017771" cy="1282159"/>
          </a:xfrm>
          <a:custGeom>
            <a:avLst/>
            <a:gdLst/>
            <a:ahLst/>
            <a:cxnLst/>
            <a:rect l="l" t="t" r="r" b="b"/>
            <a:pathLst>
              <a:path w="81915" h="51570" extrusionOk="0">
                <a:moveTo>
                  <a:pt x="81866" y="35079"/>
                </a:moveTo>
                <a:cubicBezTo>
                  <a:pt x="81817" y="35518"/>
                  <a:pt x="81524" y="35908"/>
                  <a:pt x="81183" y="36152"/>
                </a:cubicBezTo>
                <a:lnTo>
                  <a:pt x="57375" y="51033"/>
                </a:lnTo>
                <a:cubicBezTo>
                  <a:pt x="56496" y="51569"/>
                  <a:pt x="55423" y="51569"/>
                  <a:pt x="54545" y="51033"/>
                </a:cubicBezTo>
                <a:lnTo>
                  <a:pt x="781" y="17906"/>
                </a:lnTo>
                <a:cubicBezTo>
                  <a:pt x="390" y="17662"/>
                  <a:pt x="146" y="17271"/>
                  <a:pt x="98" y="16832"/>
                </a:cubicBezTo>
                <a:lnTo>
                  <a:pt x="98" y="16832"/>
                </a:lnTo>
                <a:cubicBezTo>
                  <a:pt x="0" y="16247"/>
                  <a:pt x="293" y="15710"/>
                  <a:pt x="781" y="15418"/>
                </a:cubicBezTo>
                <a:lnTo>
                  <a:pt x="24540" y="537"/>
                </a:lnTo>
                <a:cubicBezTo>
                  <a:pt x="25419" y="1"/>
                  <a:pt x="26492" y="1"/>
                  <a:pt x="27370" y="537"/>
                </a:cubicBezTo>
                <a:lnTo>
                  <a:pt x="81183" y="33664"/>
                </a:lnTo>
                <a:cubicBezTo>
                  <a:pt x="81671" y="33957"/>
                  <a:pt x="81915" y="34494"/>
                  <a:pt x="81866" y="350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6134557" y="2344151"/>
            <a:ext cx="2014175" cy="1266993"/>
          </a:xfrm>
          <a:custGeom>
            <a:avLst/>
            <a:gdLst/>
            <a:ahLst/>
            <a:cxnLst/>
            <a:rect l="l" t="t" r="r" b="b"/>
            <a:pathLst>
              <a:path w="81769" h="50960" extrusionOk="0">
                <a:moveTo>
                  <a:pt x="25858" y="0"/>
                </a:moveTo>
                <a:cubicBezTo>
                  <a:pt x="25370" y="0"/>
                  <a:pt x="24882" y="134"/>
                  <a:pt x="24443" y="403"/>
                </a:cubicBezTo>
                <a:lnTo>
                  <a:pt x="684" y="15283"/>
                </a:lnTo>
                <a:cubicBezTo>
                  <a:pt x="293" y="15478"/>
                  <a:pt x="49" y="15917"/>
                  <a:pt x="1" y="16356"/>
                </a:cubicBezTo>
                <a:cubicBezTo>
                  <a:pt x="49" y="16795"/>
                  <a:pt x="293" y="17186"/>
                  <a:pt x="684" y="17430"/>
                </a:cubicBezTo>
                <a:lnTo>
                  <a:pt x="54448" y="50557"/>
                </a:lnTo>
                <a:cubicBezTo>
                  <a:pt x="54887" y="50825"/>
                  <a:pt x="55375" y="50959"/>
                  <a:pt x="55863" y="50959"/>
                </a:cubicBezTo>
                <a:cubicBezTo>
                  <a:pt x="56351" y="50959"/>
                  <a:pt x="56838" y="50825"/>
                  <a:pt x="57278" y="50557"/>
                </a:cubicBezTo>
                <a:lnTo>
                  <a:pt x="81086" y="35676"/>
                </a:lnTo>
                <a:cubicBezTo>
                  <a:pt x="81427" y="35432"/>
                  <a:pt x="81720" y="35042"/>
                  <a:pt x="81769" y="34603"/>
                </a:cubicBezTo>
                <a:cubicBezTo>
                  <a:pt x="81671" y="34164"/>
                  <a:pt x="81427" y="33774"/>
                  <a:pt x="81086" y="33530"/>
                </a:cubicBezTo>
                <a:lnTo>
                  <a:pt x="27273" y="403"/>
                </a:lnTo>
                <a:cubicBezTo>
                  <a:pt x="26834" y="134"/>
                  <a:pt x="26346" y="0"/>
                  <a:pt x="25858" y="0"/>
                </a:cubicBezTo>
                <a:close/>
              </a:path>
            </a:pathLst>
          </a:custGeom>
          <a:solidFill>
            <a:srgbClr val="009F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6094892" y="3024922"/>
            <a:ext cx="968648" cy="613781"/>
          </a:xfrm>
          <a:custGeom>
            <a:avLst/>
            <a:gdLst/>
            <a:ahLst/>
            <a:cxnLst/>
            <a:rect l="l" t="t" r="r" b="b"/>
            <a:pathLst>
              <a:path w="39324" h="24687" extrusionOk="0">
                <a:moveTo>
                  <a:pt x="22785" y="24443"/>
                </a:moveTo>
                <a:lnTo>
                  <a:pt x="342" y="10636"/>
                </a:lnTo>
                <a:cubicBezTo>
                  <a:pt x="1" y="10392"/>
                  <a:pt x="1" y="9904"/>
                  <a:pt x="342" y="9660"/>
                </a:cubicBezTo>
                <a:lnTo>
                  <a:pt x="15466" y="196"/>
                </a:lnTo>
                <a:cubicBezTo>
                  <a:pt x="15808" y="0"/>
                  <a:pt x="16247" y="0"/>
                  <a:pt x="16589" y="196"/>
                </a:cubicBezTo>
                <a:lnTo>
                  <a:pt x="38982" y="14003"/>
                </a:lnTo>
                <a:cubicBezTo>
                  <a:pt x="39324" y="14246"/>
                  <a:pt x="39324" y="14734"/>
                  <a:pt x="38982" y="14978"/>
                </a:cubicBezTo>
                <a:lnTo>
                  <a:pt x="23858" y="24443"/>
                </a:lnTo>
                <a:cubicBezTo>
                  <a:pt x="23516" y="24687"/>
                  <a:pt x="23126" y="24687"/>
                  <a:pt x="22785" y="24443"/>
                </a:cubicBezTo>
                <a:close/>
              </a:path>
            </a:pathLst>
          </a:custGeom>
          <a:solidFill>
            <a:srgbClr val="D9D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6097308" y="3032505"/>
            <a:ext cx="965027" cy="604707"/>
          </a:xfrm>
          <a:custGeom>
            <a:avLst/>
            <a:gdLst/>
            <a:ahLst/>
            <a:cxnLst/>
            <a:rect l="l" t="t" r="r" b="b"/>
            <a:pathLst>
              <a:path w="39177" h="24322" extrusionOk="0">
                <a:moveTo>
                  <a:pt x="15929" y="0"/>
                </a:moveTo>
                <a:cubicBezTo>
                  <a:pt x="15734" y="0"/>
                  <a:pt x="15539" y="61"/>
                  <a:pt x="15368" y="183"/>
                </a:cubicBezTo>
                <a:lnTo>
                  <a:pt x="244" y="9648"/>
                </a:lnTo>
                <a:cubicBezTo>
                  <a:pt x="147" y="9697"/>
                  <a:pt x="49" y="9843"/>
                  <a:pt x="0" y="9990"/>
                </a:cubicBezTo>
                <a:cubicBezTo>
                  <a:pt x="49" y="10136"/>
                  <a:pt x="147" y="10282"/>
                  <a:pt x="244" y="10331"/>
                </a:cubicBezTo>
                <a:lnTo>
                  <a:pt x="22687" y="24138"/>
                </a:lnTo>
                <a:cubicBezTo>
                  <a:pt x="22857" y="24260"/>
                  <a:pt x="23040" y="24321"/>
                  <a:pt x="23223" y="24321"/>
                </a:cubicBezTo>
                <a:cubicBezTo>
                  <a:pt x="23406" y="24321"/>
                  <a:pt x="23589" y="24260"/>
                  <a:pt x="23760" y="24138"/>
                </a:cubicBezTo>
                <a:lnTo>
                  <a:pt x="38884" y="14673"/>
                </a:lnTo>
                <a:cubicBezTo>
                  <a:pt x="39030" y="14576"/>
                  <a:pt x="39128" y="14478"/>
                  <a:pt x="39177" y="14332"/>
                </a:cubicBezTo>
                <a:lnTo>
                  <a:pt x="39177" y="14283"/>
                </a:lnTo>
                <a:cubicBezTo>
                  <a:pt x="39128" y="14137"/>
                  <a:pt x="39030" y="14039"/>
                  <a:pt x="38884" y="13990"/>
                </a:cubicBezTo>
                <a:lnTo>
                  <a:pt x="16491" y="183"/>
                </a:lnTo>
                <a:cubicBezTo>
                  <a:pt x="16320" y="61"/>
                  <a:pt x="16125" y="0"/>
                  <a:pt x="159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7106804" y="2720464"/>
            <a:ext cx="165875" cy="114044"/>
          </a:xfrm>
          <a:custGeom>
            <a:avLst/>
            <a:gdLst/>
            <a:ahLst/>
            <a:cxnLst/>
            <a:rect l="l" t="t" r="r" b="b"/>
            <a:pathLst>
              <a:path w="6734" h="4587" extrusionOk="0">
                <a:moveTo>
                  <a:pt x="6636" y="1903"/>
                </a:moveTo>
                <a:lnTo>
                  <a:pt x="3611" y="49"/>
                </a:lnTo>
                <a:cubicBezTo>
                  <a:pt x="3514" y="1"/>
                  <a:pt x="3367" y="1"/>
                  <a:pt x="3270" y="49"/>
                </a:cubicBezTo>
                <a:lnTo>
                  <a:pt x="99" y="2001"/>
                </a:lnTo>
                <a:cubicBezTo>
                  <a:pt x="50" y="2050"/>
                  <a:pt x="1" y="2099"/>
                  <a:pt x="1" y="2196"/>
                </a:cubicBezTo>
                <a:lnTo>
                  <a:pt x="1" y="2196"/>
                </a:lnTo>
                <a:lnTo>
                  <a:pt x="1" y="2538"/>
                </a:lnTo>
                <a:lnTo>
                  <a:pt x="1" y="2538"/>
                </a:lnTo>
                <a:cubicBezTo>
                  <a:pt x="1" y="2586"/>
                  <a:pt x="50" y="2684"/>
                  <a:pt x="99" y="2684"/>
                </a:cubicBezTo>
                <a:lnTo>
                  <a:pt x="3172" y="4538"/>
                </a:lnTo>
                <a:cubicBezTo>
                  <a:pt x="3270" y="4587"/>
                  <a:pt x="3367" y="4587"/>
                  <a:pt x="3465" y="4538"/>
                </a:cubicBezTo>
                <a:lnTo>
                  <a:pt x="6636" y="2538"/>
                </a:lnTo>
                <a:cubicBezTo>
                  <a:pt x="6685" y="2538"/>
                  <a:pt x="6734" y="2440"/>
                  <a:pt x="6734" y="2391"/>
                </a:cubicBezTo>
                <a:lnTo>
                  <a:pt x="6734" y="2391"/>
                </a:lnTo>
                <a:lnTo>
                  <a:pt x="6734" y="2001"/>
                </a:lnTo>
                <a:lnTo>
                  <a:pt x="6734" y="2001"/>
                </a:lnTo>
                <a:cubicBezTo>
                  <a:pt x="6734" y="1952"/>
                  <a:pt x="6685" y="1903"/>
                  <a:pt x="6636" y="19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7205365" y="2779906"/>
            <a:ext cx="164668" cy="116456"/>
          </a:xfrm>
          <a:custGeom>
            <a:avLst/>
            <a:gdLst/>
            <a:ahLst/>
            <a:cxnLst/>
            <a:rect l="l" t="t" r="r" b="b"/>
            <a:pathLst>
              <a:path w="6685" h="4684" extrusionOk="0">
                <a:moveTo>
                  <a:pt x="6636" y="1952"/>
                </a:moveTo>
                <a:lnTo>
                  <a:pt x="3562" y="98"/>
                </a:lnTo>
                <a:cubicBezTo>
                  <a:pt x="3465" y="0"/>
                  <a:pt x="3318" y="0"/>
                  <a:pt x="3221" y="98"/>
                </a:cubicBezTo>
                <a:lnTo>
                  <a:pt x="49" y="2049"/>
                </a:lnTo>
                <a:cubicBezTo>
                  <a:pt x="1" y="2098"/>
                  <a:pt x="1" y="2147"/>
                  <a:pt x="1" y="2245"/>
                </a:cubicBezTo>
                <a:lnTo>
                  <a:pt x="1" y="2245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1" y="2732"/>
                  <a:pt x="49" y="2732"/>
                </a:cubicBezTo>
                <a:lnTo>
                  <a:pt x="3123" y="4586"/>
                </a:lnTo>
                <a:cubicBezTo>
                  <a:pt x="3221" y="4684"/>
                  <a:pt x="3367" y="4684"/>
                  <a:pt x="3465" y="4586"/>
                </a:cubicBezTo>
                <a:lnTo>
                  <a:pt x="6636" y="2635"/>
                </a:lnTo>
                <a:cubicBezTo>
                  <a:pt x="6685" y="2586"/>
                  <a:pt x="6685" y="2537"/>
                  <a:pt x="6685" y="2488"/>
                </a:cubicBezTo>
                <a:lnTo>
                  <a:pt x="6685" y="2488"/>
                </a:lnTo>
                <a:lnTo>
                  <a:pt x="6685" y="2098"/>
                </a:lnTo>
                <a:lnTo>
                  <a:pt x="6685" y="2098"/>
                </a:lnTo>
                <a:cubicBezTo>
                  <a:pt x="6685" y="2001"/>
                  <a:pt x="6636" y="1952"/>
                  <a:pt x="6636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7302715" y="2840548"/>
            <a:ext cx="164668" cy="116481"/>
          </a:xfrm>
          <a:custGeom>
            <a:avLst/>
            <a:gdLst/>
            <a:ahLst/>
            <a:cxnLst/>
            <a:rect l="l" t="t" r="r" b="b"/>
            <a:pathLst>
              <a:path w="6685" h="4685" extrusionOk="0">
                <a:moveTo>
                  <a:pt x="6636" y="1952"/>
                </a:moveTo>
                <a:lnTo>
                  <a:pt x="3562" y="98"/>
                </a:lnTo>
                <a:cubicBezTo>
                  <a:pt x="3464" y="1"/>
                  <a:pt x="3367" y="1"/>
                  <a:pt x="3269" y="98"/>
                </a:cubicBezTo>
                <a:lnTo>
                  <a:pt x="98" y="2050"/>
                </a:lnTo>
                <a:cubicBezTo>
                  <a:pt x="0" y="2099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733"/>
                  <a:pt x="98" y="2733"/>
                </a:cubicBezTo>
                <a:lnTo>
                  <a:pt x="3123" y="4587"/>
                </a:lnTo>
                <a:cubicBezTo>
                  <a:pt x="3220" y="4684"/>
                  <a:pt x="3318" y="4684"/>
                  <a:pt x="3416" y="4587"/>
                </a:cubicBezTo>
                <a:lnTo>
                  <a:pt x="6587" y="2635"/>
                </a:lnTo>
                <a:cubicBezTo>
                  <a:pt x="6636" y="2586"/>
                  <a:pt x="6684" y="2538"/>
                  <a:pt x="6684" y="2489"/>
                </a:cubicBezTo>
                <a:lnTo>
                  <a:pt x="6684" y="2489"/>
                </a:lnTo>
                <a:lnTo>
                  <a:pt x="6684" y="2099"/>
                </a:lnTo>
                <a:lnTo>
                  <a:pt x="6684" y="2099"/>
                </a:lnTo>
                <a:cubicBezTo>
                  <a:pt x="6684" y="2050"/>
                  <a:pt x="6684" y="1952"/>
                  <a:pt x="6636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7400064" y="2901209"/>
            <a:ext cx="165851" cy="116456"/>
          </a:xfrm>
          <a:custGeom>
            <a:avLst/>
            <a:gdLst/>
            <a:ahLst/>
            <a:cxnLst/>
            <a:rect l="l" t="t" r="r" b="b"/>
            <a:pathLst>
              <a:path w="6733" h="4684" extrusionOk="0">
                <a:moveTo>
                  <a:pt x="6635" y="1952"/>
                </a:moveTo>
                <a:lnTo>
                  <a:pt x="3562" y="98"/>
                </a:lnTo>
                <a:cubicBezTo>
                  <a:pt x="3464" y="0"/>
                  <a:pt x="3367" y="0"/>
                  <a:pt x="3269" y="98"/>
                </a:cubicBezTo>
                <a:lnTo>
                  <a:pt x="98" y="2049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732"/>
                  <a:pt x="98" y="2732"/>
                </a:cubicBezTo>
                <a:lnTo>
                  <a:pt x="3123" y="4586"/>
                </a:lnTo>
                <a:cubicBezTo>
                  <a:pt x="3220" y="4684"/>
                  <a:pt x="3367" y="4684"/>
                  <a:pt x="3464" y="4586"/>
                </a:cubicBezTo>
                <a:lnTo>
                  <a:pt x="6635" y="2635"/>
                </a:lnTo>
                <a:cubicBezTo>
                  <a:pt x="6684" y="2586"/>
                  <a:pt x="6733" y="2537"/>
                  <a:pt x="6733" y="2488"/>
                </a:cubicBezTo>
                <a:lnTo>
                  <a:pt x="6733" y="2488"/>
                </a:lnTo>
                <a:lnTo>
                  <a:pt x="6733" y="2098"/>
                </a:lnTo>
                <a:lnTo>
                  <a:pt x="6733" y="2098"/>
                </a:lnTo>
                <a:cubicBezTo>
                  <a:pt x="6733" y="2000"/>
                  <a:pt x="6684" y="1952"/>
                  <a:pt x="6635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7788235" y="3143792"/>
            <a:ext cx="211544" cy="144377"/>
          </a:xfrm>
          <a:custGeom>
            <a:avLst/>
            <a:gdLst/>
            <a:ahLst/>
            <a:cxnLst/>
            <a:rect l="l" t="t" r="r" b="b"/>
            <a:pathLst>
              <a:path w="8588" h="5807" extrusionOk="0">
                <a:moveTo>
                  <a:pt x="8587" y="3221"/>
                </a:moveTo>
                <a:lnTo>
                  <a:pt x="8587" y="3221"/>
                </a:lnTo>
                <a:cubicBezTo>
                  <a:pt x="8587" y="3172"/>
                  <a:pt x="8539" y="3074"/>
                  <a:pt x="8490" y="3074"/>
                </a:cubicBezTo>
                <a:lnTo>
                  <a:pt x="7075" y="2196"/>
                </a:lnTo>
                <a:lnTo>
                  <a:pt x="7075" y="2196"/>
                </a:lnTo>
                <a:lnTo>
                  <a:pt x="3611" y="49"/>
                </a:lnTo>
                <a:cubicBezTo>
                  <a:pt x="3513" y="1"/>
                  <a:pt x="3367" y="1"/>
                  <a:pt x="3269" y="49"/>
                </a:cubicBezTo>
                <a:lnTo>
                  <a:pt x="98" y="2050"/>
                </a:lnTo>
                <a:cubicBezTo>
                  <a:pt x="49" y="2098"/>
                  <a:pt x="1" y="2147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49" y="2635"/>
                  <a:pt x="49" y="2733"/>
                  <a:pt x="98" y="2733"/>
                </a:cubicBezTo>
                <a:lnTo>
                  <a:pt x="1952" y="3904"/>
                </a:lnTo>
                <a:lnTo>
                  <a:pt x="4977" y="5758"/>
                </a:lnTo>
                <a:cubicBezTo>
                  <a:pt x="5075" y="5806"/>
                  <a:pt x="5221" y="5806"/>
                  <a:pt x="5319" y="5758"/>
                </a:cubicBezTo>
                <a:lnTo>
                  <a:pt x="8490" y="3757"/>
                </a:lnTo>
                <a:cubicBezTo>
                  <a:pt x="8539" y="3708"/>
                  <a:pt x="8587" y="3660"/>
                  <a:pt x="8587" y="3611"/>
                </a:cubicBezTo>
                <a:lnTo>
                  <a:pt x="8587" y="3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7046724" y="2812654"/>
            <a:ext cx="165875" cy="116481"/>
          </a:xfrm>
          <a:custGeom>
            <a:avLst/>
            <a:gdLst/>
            <a:ahLst/>
            <a:cxnLst/>
            <a:rect l="l" t="t" r="r" b="b"/>
            <a:pathLst>
              <a:path w="6734" h="4685" extrusionOk="0">
                <a:moveTo>
                  <a:pt x="6636" y="1952"/>
                </a:moveTo>
                <a:lnTo>
                  <a:pt x="3611" y="98"/>
                </a:lnTo>
                <a:cubicBezTo>
                  <a:pt x="3513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49" y="2733"/>
                  <a:pt x="98" y="2733"/>
                </a:cubicBezTo>
                <a:lnTo>
                  <a:pt x="3123" y="4587"/>
                </a:lnTo>
                <a:cubicBezTo>
                  <a:pt x="3221" y="4684"/>
                  <a:pt x="3367" y="4684"/>
                  <a:pt x="3465" y="4587"/>
                </a:cubicBezTo>
                <a:lnTo>
                  <a:pt x="6636" y="2635"/>
                </a:lnTo>
                <a:cubicBezTo>
                  <a:pt x="6685" y="2586"/>
                  <a:pt x="6733" y="2538"/>
                  <a:pt x="6733" y="2489"/>
                </a:cubicBezTo>
                <a:lnTo>
                  <a:pt x="6733" y="2489"/>
                </a:lnTo>
                <a:lnTo>
                  <a:pt x="6733" y="2098"/>
                </a:lnTo>
                <a:lnTo>
                  <a:pt x="6733" y="2098"/>
                </a:lnTo>
                <a:cubicBezTo>
                  <a:pt x="6733" y="2001"/>
                  <a:pt x="6685" y="1952"/>
                  <a:pt x="6636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7144075" y="2873292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636" y="1952"/>
                </a:moveTo>
                <a:lnTo>
                  <a:pt x="3611" y="50"/>
                </a:lnTo>
                <a:cubicBezTo>
                  <a:pt x="3513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99"/>
                  <a:pt x="0" y="2148"/>
                  <a:pt x="0" y="2196"/>
                </a:cubicBezTo>
                <a:lnTo>
                  <a:pt x="0" y="2196"/>
                </a:lnTo>
                <a:lnTo>
                  <a:pt x="0" y="2587"/>
                </a:lnTo>
                <a:lnTo>
                  <a:pt x="0" y="2587"/>
                </a:lnTo>
                <a:cubicBezTo>
                  <a:pt x="0" y="2635"/>
                  <a:pt x="49" y="2684"/>
                  <a:pt x="98" y="2733"/>
                </a:cubicBezTo>
                <a:lnTo>
                  <a:pt x="3172" y="4587"/>
                </a:lnTo>
                <a:cubicBezTo>
                  <a:pt x="3269" y="4636"/>
                  <a:pt x="3367" y="4636"/>
                  <a:pt x="3464" y="4587"/>
                </a:cubicBezTo>
                <a:lnTo>
                  <a:pt x="6636" y="2587"/>
                </a:lnTo>
                <a:cubicBezTo>
                  <a:pt x="6684" y="2587"/>
                  <a:pt x="6684" y="2538"/>
                  <a:pt x="6733" y="2489"/>
                </a:cubicBezTo>
                <a:lnTo>
                  <a:pt x="6733" y="2489"/>
                </a:lnTo>
                <a:lnTo>
                  <a:pt x="6733" y="2099"/>
                </a:lnTo>
                <a:lnTo>
                  <a:pt x="6733" y="2099"/>
                </a:lnTo>
                <a:cubicBezTo>
                  <a:pt x="6733" y="2050"/>
                  <a:pt x="6684" y="1952"/>
                  <a:pt x="6636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7241425" y="2933955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635" y="1903"/>
                </a:moveTo>
                <a:lnTo>
                  <a:pt x="3611" y="49"/>
                </a:lnTo>
                <a:cubicBezTo>
                  <a:pt x="3513" y="0"/>
                  <a:pt x="3367" y="0"/>
                  <a:pt x="3269" y="49"/>
                </a:cubicBezTo>
                <a:lnTo>
                  <a:pt x="98" y="2049"/>
                </a:lnTo>
                <a:cubicBezTo>
                  <a:pt x="49" y="2098"/>
                  <a:pt x="0" y="2147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0" y="2635"/>
                  <a:pt x="49" y="2684"/>
                  <a:pt x="98" y="2732"/>
                </a:cubicBezTo>
                <a:lnTo>
                  <a:pt x="3171" y="4586"/>
                </a:lnTo>
                <a:cubicBezTo>
                  <a:pt x="3269" y="4635"/>
                  <a:pt x="3367" y="4635"/>
                  <a:pt x="3513" y="4586"/>
                </a:cubicBezTo>
                <a:lnTo>
                  <a:pt x="6635" y="2635"/>
                </a:lnTo>
                <a:cubicBezTo>
                  <a:pt x="6684" y="2586"/>
                  <a:pt x="6733" y="2537"/>
                  <a:pt x="6733" y="2489"/>
                </a:cubicBezTo>
                <a:lnTo>
                  <a:pt x="6733" y="2489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684" y="1952"/>
                  <a:pt x="6635" y="19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7729361" y="3235975"/>
            <a:ext cx="165851" cy="115275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635" y="1952"/>
                </a:moveTo>
                <a:lnTo>
                  <a:pt x="3610" y="98"/>
                </a:lnTo>
                <a:cubicBezTo>
                  <a:pt x="3513" y="0"/>
                  <a:pt x="3366" y="0"/>
                  <a:pt x="3269" y="98"/>
                </a:cubicBezTo>
                <a:lnTo>
                  <a:pt x="98" y="2050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84"/>
                  <a:pt x="49" y="2733"/>
                  <a:pt x="98" y="2733"/>
                </a:cubicBezTo>
                <a:lnTo>
                  <a:pt x="3171" y="4587"/>
                </a:lnTo>
                <a:cubicBezTo>
                  <a:pt x="3269" y="4635"/>
                  <a:pt x="3366" y="4635"/>
                  <a:pt x="3464" y="4587"/>
                </a:cubicBezTo>
                <a:lnTo>
                  <a:pt x="6635" y="2586"/>
                </a:lnTo>
                <a:cubicBezTo>
                  <a:pt x="6684" y="2586"/>
                  <a:pt x="6733" y="2537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5" y="19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6866456" y="2470597"/>
            <a:ext cx="121389" cy="88560"/>
          </a:xfrm>
          <a:custGeom>
            <a:avLst/>
            <a:gdLst/>
            <a:ahLst/>
            <a:cxnLst/>
            <a:rect l="l" t="t" r="r" b="b"/>
            <a:pathLst>
              <a:path w="4928" h="3562" extrusionOk="0">
                <a:moveTo>
                  <a:pt x="0" y="1123"/>
                </a:moveTo>
                <a:lnTo>
                  <a:pt x="0" y="1123"/>
                </a:lnTo>
                <a:lnTo>
                  <a:pt x="0" y="1513"/>
                </a:lnTo>
                <a:lnTo>
                  <a:pt x="0" y="1513"/>
                </a:lnTo>
                <a:cubicBezTo>
                  <a:pt x="0" y="1562"/>
                  <a:pt x="0" y="1610"/>
                  <a:pt x="49" y="1659"/>
                </a:cubicBezTo>
                <a:lnTo>
                  <a:pt x="3123" y="3464"/>
                </a:lnTo>
                <a:cubicBezTo>
                  <a:pt x="3220" y="3562"/>
                  <a:pt x="3318" y="3562"/>
                  <a:pt x="3464" y="3464"/>
                </a:cubicBezTo>
                <a:lnTo>
                  <a:pt x="4830" y="2586"/>
                </a:lnTo>
                <a:cubicBezTo>
                  <a:pt x="4879" y="2586"/>
                  <a:pt x="4928" y="2489"/>
                  <a:pt x="4928" y="2440"/>
                </a:cubicBezTo>
                <a:lnTo>
                  <a:pt x="4928" y="2440"/>
                </a:lnTo>
                <a:lnTo>
                  <a:pt x="4928" y="2050"/>
                </a:lnTo>
                <a:lnTo>
                  <a:pt x="4928" y="2050"/>
                </a:lnTo>
                <a:cubicBezTo>
                  <a:pt x="4928" y="2001"/>
                  <a:pt x="4879" y="1952"/>
                  <a:pt x="4830" y="1903"/>
                </a:cubicBezTo>
                <a:lnTo>
                  <a:pt x="1806" y="98"/>
                </a:lnTo>
                <a:cubicBezTo>
                  <a:pt x="1708" y="0"/>
                  <a:pt x="1562" y="0"/>
                  <a:pt x="1464" y="98"/>
                </a:cubicBezTo>
                <a:lnTo>
                  <a:pt x="49" y="927"/>
                </a:lnTo>
                <a:cubicBezTo>
                  <a:pt x="0" y="976"/>
                  <a:pt x="0" y="1025"/>
                  <a:pt x="0" y="11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6963808" y="2531239"/>
            <a:ext cx="121389" cy="88585"/>
          </a:xfrm>
          <a:custGeom>
            <a:avLst/>
            <a:gdLst/>
            <a:ahLst/>
            <a:cxnLst/>
            <a:rect l="l" t="t" r="r" b="b"/>
            <a:pathLst>
              <a:path w="4928" h="3563" extrusionOk="0">
                <a:moveTo>
                  <a:pt x="0" y="1123"/>
                </a:moveTo>
                <a:lnTo>
                  <a:pt x="0" y="1123"/>
                </a:lnTo>
                <a:lnTo>
                  <a:pt x="0" y="1464"/>
                </a:lnTo>
                <a:lnTo>
                  <a:pt x="0" y="1464"/>
                </a:lnTo>
                <a:cubicBezTo>
                  <a:pt x="0" y="1562"/>
                  <a:pt x="49" y="1611"/>
                  <a:pt x="98" y="1660"/>
                </a:cubicBezTo>
                <a:lnTo>
                  <a:pt x="3123" y="3514"/>
                </a:lnTo>
                <a:cubicBezTo>
                  <a:pt x="3220" y="3562"/>
                  <a:pt x="3367" y="3562"/>
                  <a:pt x="3464" y="3514"/>
                </a:cubicBezTo>
                <a:lnTo>
                  <a:pt x="4879" y="2635"/>
                </a:lnTo>
                <a:cubicBezTo>
                  <a:pt x="4928" y="2587"/>
                  <a:pt x="4928" y="2538"/>
                  <a:pt x="4928" y="2489"/>
                </a:cubicBezTo>
                <a:lnTo>
                  <a:pt x="4928" y="2489"/>
                </a:lnTo>
                <a:lnTo>
                  <a:pt x="4928" y="2099"/>
                </a:lnTo>
                <a:lnTo>
                  <a:pt x="4928" y="2099"/>
                </a:lnTo>
                <a:cubicBezTo>
                  <a:pt x="4928" y="2001"/>
                  <a:pt x="4928" y="1952"/>
                  <a:pt x="4879" y="1952"/>
                </a:cubicBezTo>
                <a:lnTo>
                  <a:pt x="1805" y="50"/>
                </a:lnTo>
                <a:cubicBezTo>
                  <a:pt x="1708" y="1"/>
                  <a:pt x="1561" y="1"/>
                  <a:pt x="1464" y="50"/>
                </a:cubicBezTo>
                <a:lnTo>
                  <a:pt x="98" y="928"/>
                </a:lnTo>
                <a:cubicBezTo>
                  <a:pt x="49" y="977"/>
                  <a:pt x="0" y="1025"/>
                  <a:pt x="0" y="11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7061159" y="2591898"/>
            <a:ext cx="121389" cy="88560"/>
          </a:xfrm>
          <a:custGeom>
            <a:avLst/>
            <a:gdLst/>
            <a:ahLst/>
            <a:cxnLst/>
            <a:rect l="l" t="t" r="r" b="b"/>
            <a:pathLst>
              <a:path w="4928" h="3562" extrusionOk="0">
                <a:moveTo>
                  <a:pt x="0" y="1074"/>
                </a:moveTo>
                <a:lnTo>
                  <a:pt x="0" y="1074"/>
                </a:lnTo>
                <a:lnTo>
                  <a:pt x="0" y="1464"/>
                </a:lnTo>
                <a:lnTo>
                  <a:pt x="0" y="1464"/>
                </a:lnTo>
                <a:cubicBezTo>
                  <a:pt x="0" y="1561"/>
                  <a:pt x="49" y="1610"/>
                  <a:pt x="98" y="1610"/>
                </a:cubicBezTo>
                <a:lnTo>
                  <a:pt x="3122" y="3513"/>
                </a:lnTo>
                <a:cubicBezTo>
                  <a:pt x="3220" y="3562"/>
                  <a:pt x="3318" y="3562"/>
                  <a:pt x="3415" y="3513"/>
                </a:cubicBezTo>
                <a:lnTo>
                  <a:pt x="4830" y="2635"/>
                </a:lnTo>
                <a:cubicBezTo>
                  <a:pt x="4879" y="2586"/>
                  <a:pt x="4928" y="2537"/>
                  <a:pt x="4928" y="2488"/>
                </a:cubicBezTo>
                <a:lnTo>
                  <a:pt x="4928" y="2488"/>
                </a:lnTo>
                <a:lnTo>
                  <a:pt x="4928" y="2049"/>
                </a:lnTo>
                <a:lnTo>
                  <a:pt x="4928" y="2049"/>
                </a:lnTo>
                <a:cubicBezTo>
                  <a:pt x="4928" y="2000"/>
                  <a:pt x="4879" y="1952"/>
                  <a:pt x="4830" y="1903"/>
                </a:cubicBezTo>
                <a:lnTo>
                  <a:pt x="1756" y="49"/>
                </a:lnTo>
                <a:cubicBezTo>
                  <a:pt x="1659" y="0"/>
                  <a:pt x="1561" y="0"/>
                  <a:pt x="1464" y="49"/>
                </a:cubicBezTo>
                <a:lnTo>
                  <a:pt x="49" y="927"/>
                </a:lnTo>
                <a:cubicBezTo>
                  <a:pt x="0" y="976"/>
                  <a:pt x="0" y="1025"/>
                  <a:pt x="0" y="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7159694" y="2652542"/>
            <a:ext cx="121415" cy="88585"/>
          </a:xfrm>
          <a:custGeom>
            <a:avLst/>
            <a:gdLst/>
            <a:ahLst/>
            <a:cxnLst/>
            <a:rect l="l" t="t" r="r" b="b"/>
            <a:pathLst>
              <a:path w="4929" h="3563" extrusionOk="0">
                <a:moveTo>
                  <a:pt x="1" y="1074"/>
                </a:moveTo>
                <a:lnTo>
                  <a:pt x="1" y="1074"/>
                </a:lnTo>
                <a:lnTo>
                  <a:pt x="1" y="1464"/>
                </a:lnTo>
                <a:lnTo>
                  <a:pt x="1" y="1464"/>
                </a:lnTo>
                <a:cubicBezTo>
                  <a:pt x="1" y="1513"/>
                  <a:pt x="1" y="1611"/>
                  <a:pt x="49" y="1611"/>
                </a:cubicBezTo>
                <a:lnTo>
                  <a:pt x="3123" y="3465"/>
                </a:lnTo>
                <a:cubicBezTo>
                  <a:pt x="3221" y="3562"/>
                  <a:pt x="3367" y="3562"/>
                  <a:pt x="3465" y="3465"/>
                </a:cubicBezTo>
                <a:lnTo>
                  <a:pt x="4831" y="2586"/>
                </a:lnTo>
                <a:cubicBezTo>
                  <a:pt x="4879" y="2586"/>
                  <a:pt x="4928" y="2538"/>
                  <a:pt x="4928" y="2440"/>
                </a:cubicBezTo>
                <a:lnTo>
                  <a:pt x="4928" y="2440"/>
                </a:lnTo>
                <a:lnTo>
                  <a:pt x="4928" y="2050"/>
                </a:lnTo>
                <a:lnTo>
                  <a:pt x="4928" y="2050"/>
                </a:lnTo>
                <a:cubicBezTo>
                  <a:pt x="4928" y="2001"/>
                  <a:pt x="4879" y="1952"/>
                  <a:pt x="4831" y="1903"/>
                </a:cubicBezTo>
                <a:lnTo>
                  <a:pt x="1806" y="49"/>
                </a:lnTo>
                <a:cubicBezTo>
                  <a:pt x="1708" y="1"/>
                  <a:pt x="1562" y="1"/>
                  <a:pt x="1464" y="49"/>
                </a:cubicBezTo>
                <a:lnTo>
                  <a:pt x="98" y="928"/>
                </a:lnTo>
                <a:cubicBezTo>
                  <a:pt x="1" y="976"/>
                  <a:pt x="1" y="1025"/>
                  <a:pt x="1" y="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7255838" y="2713180"/>
            <a:ext cx="121415" cy="88585"/>
          </a:xfrm>
          <a:custGeom>
            <a:avLst/>
            <a:gdLst/>
            <a:ahLst/>
            <a:cxnLst/>
            <a:rect l="l" t="t" r="r" b="b"/>
            <a:pathLst>
              <a:path w="4929" h="3563" extrusionOk="0">
                <a:moveTo>
                  <a:pt x="1" y="1074"/>
                </a:moveTo>
                <a:lnTo>
                  <a:pt x="1" y="1074"/>
                </a:lnTo>
                <a:lnTo>
                  <a:pt x="1" y="1465"/>
                </a:lnTo>
                <a:lnTo>
                  <a:pt x="1" y="1465"/>
                </a:lnTo>
                <a:cubicBezTo>
                  <a:pt x="1" y="1513"/>
                  <a:pt x="49" y="1611"/>
                  <a:pt x="98" y="1611"/>
                </a:cubicBezTo>
                <a:lnTo>
                  <a:pt x="3123" y="3465"/>
                </a:lnTo>
                <a:cubicBezTo>
                  <a:pt x="3221" y="3562"/>
                  <a:pt x="3367" y="3562"/>
                  <a:pt x="3465" y="3465"/>
                </a:cubicBezTo>
                <a:lnTo>
                  <a:pt x="4879" y="2587"/>
                </a:lnTo>
                <a:cubicBezTo>
                  <a:pt x="4928" y="2587"/>
                  <a:pt x="4928" y="2538"/>
                  <a:pt x="4928" y="2489"/>
                </a:cubicBezTo>
                <a:lnTo>
                  <a:pt x="4928" y="2489"/>
                </a:lnTo>
                <a:lnTo>
                  <a:pt x="4928" y="2099"/>
                </a:lnTo>
                <a:lnTo>
                  <a:pt x="4928" y="2099"/>
                </a:lnTo>
                <a:cubicBezTo>
                  <a:pt x="4928" y="2001"/>
                  <a:pt x="4928" y="1952"/>
                  <a:pt x="4879" y="1952"/>
                </a:cubicBezTo>
                <a:lnTo>
                  <a:pt x="1806" y="50"/>
                </a:lnTo>
                <a:cubicBezTo>
                  <a:pt x="1708" y="1"/>
                  <a:pt x="1562" y="1"/>
                  <a:pt x="1464" y="50"/>
                </a:cubicBezTo>
                <a:lnTo>
                  <a:pt x="98" y="928"/>
                </a:lnTo>
                <a:cubicBezTo>
                  <a:pt x="49" y="977"/>
                  <a:pt x="1" y="1026"/>
                  <a:pt x="1" y="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7353189" y="2772626"/>
            <a:ext cx="122596" cy="88585"/>
          </a:xfrm>
          <a:custGeom>
            <a:avLst/>
            <a:gdLst/>
            <a:ahLst/>
            <a:cxnLst/>
            <a:rect l="l" t="t" r="r" b="b"/>
            <a:pathLst>
              <a:path w="4977" h="3563" extrusionOk="0">
                <a:moveTo>
                  <a:pt x="0" y="1123"/>
                </a:moveTo>
                <a:lnTo>
                  <a:pt x="0" y="1123"/>
                </a:lnTo>
                <a:lnTo>
                  <a:pt x="0" y="1513"/>
                </a:lnTo>
                <a:lnTo>
                  <a:pt x="0" y="1513"/>
                </a:lnTo>
                <a:cubicBezTo>
                  <a:pt x="0" y="1562"/>
                  <a:pt x="49" y="1611"/>
                  <a:pt x="98" y="1659"/>
                </a:cubicBezTo>
                <a:lnTo>
                  <a:pt x="3172" y="3513"/>
                </a:lnTo>
                <a:cubicBezTo>
                  <a:pt x="3269" y="3562"/>
                  <a:pt x="3367" y="3562"/>
                  <a:pt x="3464" y="3513"/>
                </a:cubicBezTo>
                <a:lnTo>
                  <a:pt x="4879" y="2635"/>
                </a:lnTo>
                <a:cubicBezTo>
                  <a:pt x="4928" y="2586"/>
                  <a:pt x="4977" y="2538"/>
                  <a:pt x="4977" y="2489"/>
                </a:cubicBezTo>
                <a:lnTo>
                  <a:pt x="4977" y="2489"/>
                </a:lnTo>
                <a:lnTo>
                  <a:pt x="4977" y="2098"/>
                </a:lnTo>
                <a:lnTo>
                  <a:pt x="4977" y="2098"/>
                </a:lnTo>
                <a:cubicBezTo>
                  <a:pt x="4977" y="2001"/>
                  <a:pt x="4928" y="1952"/>
                  <a:pt x="4879" y="1952"/>
                </a:cubicBezTo>
                <a:lnTo>
                  <a:pt x="1806" y="98"/>
                </a:lnTo>
                <a:cubicBezTo>
                  <a:pt x="1708" y="1"/>
                  <a:pt x="1610" y="1"/>
                  <a:pt x="1513" y="98"/>
                </a:cubicBezTo>
                <a:lnTo>
                  <a:pt x="98" y="928"/>
                </a:lnTo>
                <a:cubicBezTo>
                  <a:pt x="49" y="976"/>
                  <a:pt x="0" y="1074"/>
                  <a:pt x="0" y="11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7451744" y="2834483"/>
            <a:ext cx="121389" cy="87367"/>
          </a:xfrm>
          <a:custGeom>
            <a:avLst/>
            <a:gdLst/>
            <a:ahLst/>
            <a:cxnLst/>
            <a:rect l="l" t="t" r="r" b="b"/>
            <a:pathLst>
              <a:path w="4928" h="3514" extrusionOk="0">
                <a:moveTo>
                  <a:pt x="0" y="1074"/>
                </a:moveTo>
                <a:lnTo>
                  <a:pt x="0" y="1074"/>
                </a:lnTo>
                <a:lnTo>
                  <a:pt x="0" y="1464"/>
                </a:lnTo>
                <a:lnTo>
                  <a:pt x="0" y="1464"/>
                </a:lnTo>
                <a:cubicBezTo>
                  <a:pt x="0" y="1513"/>
                  <a:pt x="0" y="1562"/>
                  <a:pt x="49" y="1611"/>
                </a:cubicBezTo>
                <a:lnTo>
                  <a:pt x="3122" y="3465"/>
                </a:lnTo>
                <a:cubicBezTo>
                  <a:pt x="3220" y="3513"/>
                  <a:pt x="3366" y="3513"/>
                  <a:pt x="3464" y="3465"/>
                </a:cubicBezTo>
                <a:lnTo>
                  <a:pt x="4830" y="2586"/>
                </a:lnTo>
                <a:cubicBezTo>
                  <a:pt x="4879" y="2538"/>
                  <a:pt x="4928" y="2489"/>
                  <a:pt x="4928" y="2440"/>
                </a:cubicBezTo>
                <a:lnTo>
                  <a:pt x="4928" y="2440"/>
                </a:lnTo>
                <a:lnTo>
                  <a:pt x="4928" y="2001"/>
                </a:lnTo>
                <a:lnTo>
                  <a:pt x="4928" y="2001"/>
                </a:lnTo>
                <a:cubicBezTo>
                  <a:pt x="4928" y="1952"/>
                  <a:pt x="4879" y="1903"/>
                  <a:pt x="4830" y="1855"/>
                </a:cubicBezTo>
                <a:lnTo>
                  <a:pt x="1805" y="50"/>
                </a:lnTo>
                <a:cubicBezTo>
                  <a:pt x="1708" y="1"/>
                  <a:pt x="1561" y="1"/>
                  <a:pt x="1464" y="50"/>
                </a:cubicBezTo>
                <a:lnTo>
                  <a:pt x="98" y="928"/>
                </a:lnTo>
                <a:cubicBezTo>
                  <a:pt x="0" y="928"/>
                  <a:pt x="0" y="1025"/>
                  <a:pt x="0" y="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7547890" y="2893923"/>
            <a:ext cx="122596" cy="88560"/>
          </a:xfrm>
          <a:custGeom>
            <a:avLst/>
            <a:gdLst/>
            <a:ahLst/>
            <a:cxnLst/>
            <a:rect l="l" t="t" r="r" b="b"/>
            <a:pathLst>
              <a:path w="4977" h="3562" extrusionOk="0">
                <a:moveTo>
                  <a:pt x="49" y="1122"/>
                </a:moveTo>
                <a:lnTo>
                  <a:pt x="49" y="1122"/>
                </a:lnTo>
                <a:lnTo>
                  <a:pt x="49" y="1513"/>
                </a:lnTo>
                <a:lnTo>
                  <a:pt x="49" y="1513"/>
                </a:lnTo>
                <a:cubicBezTo>
                  <a:pt x="49" y="1562"/>
                  <a:pt x="49" y="1610"/>
                  <a:pt x="98" y="1659"/>
                </a:cubicBezTo>
                <a:lnTo>
                  <a:pt x="3171" y="3464"/>
                </a:lnTo>
                <a:cubicBezTo>
                  <a:pt x="3269" y="3562"/>
                  <a:pt x="3415" y="3562"/>
                  <a:pt x="3513" y="3464"/>
                </a:cubicBezTo>
                <a:lnTo>
                  <a:pt x="4879" y="2586"/>
                </a:lnTo>
                <a:cubicBezTo>
                  <a:pt x="4928" y="2586"/>
                  <a:pt x="4976" y="2537"/>
                  <a:pt x="4976" y="2440"/>
                </a:cubicBezTo>
                <a:lnTo>
                  <a:pt x="4976" y="2440"/>
                </a:lnTo>
                <a:lnTo>
                  <a:pt x="4976" y="2049"/>
                </a:lnTo>
                <a:lnTo>
                  <a:pt x="4976" y="2049"/>
                </a:lnTo>
                <a:cubicBezTo>
                  <a:pt x="4976" y="2001"/>
                  <a:pt x="4928" y="1952"/>
                  <a:pt x="4879" y="1903"/>
                </a:cubicBezTo>
                <a:lnTo>
                  <a:pt x="1854" y="49"/>
                </a:lnTo>
                <a:cubicBezTo>
                  <a:pt x="1756" y="0"/>
                  <a:pt x="1610" y="0"/>
                  <a:pt x="1513" y="49"/>
                </a:cubicBezTo>
                <a:lnTo>
                  <a:pt x="98" y="927"/>
                </a:lnTo>
                <a:cubicBezTo>
                  <a:pt x="49" y="976"/>
                  <a:pt x="0" y="1025"/>
                  <a:pt x="49" y="11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7646423" y="2954566"/>
            <a:ext cx="121415" cy="88585"/>
          </a:xfrm>
          <a:custGeom>
            <a:avLst/>
            <a:gdLst/>
            <a:ahLst/>
            <a:cxnLst/>
            <a:rect l="l" t="t" r="r" b="b"/>
            <a:pathLst>
              <a:path w="4929" h="3563" extrusionOk="0">
                <a:moveTo>
                  <a:pt x="1" y="1123"/>
                </a:moveTo>
                <a:lnTo>
                  <a:pt x="1" y="1123"/>
                </a:lnTo>
                <a:lnTo>
                  <a:pt x="1" y="1513"/>
                </a:lnTo>
                <a:lnTo>
                  <a:pt x="1" y="1513"/>
                </a:lnTo>
                <a:cubicBezTo>
                  <a:pt x="1" y="1562"/>
                  <a:pt x="49" y="1611"/>
                  <a:pt x="98" y="1660"/>
                </a:cubicBezTo>
                <a:lnTo>
                  <a:pt x="3123" y="3513"/>
                </a:lnTo>
                <a:cubicBezTo>
                  <a:pt x="3221" y="3562"/>
                  <a:pt x="3367" y="3562"/>
                  <a:pt x="3465" y="3513"/>
                </a:cubicBezTo>
                <a:lnTo>
                  <a:pt x="4831" y="2635"/>
                </a:lnTo>
                <a:cubicBezTo>
                  <a:pt x="4879" y="2586"/>
                  <a:pt x="4928" y="2538"/>
                  <a:pt x="4928" y="2489"/>
                </a:cubicBezTo>
                <a:lnTo>
                  <a:pt x="4928" y="2489"/>
                </a:lnTo>
                <a:lnTo>
                  <a:pt x="4928" y="2099"/>
                </a:lnTo>
                <a:lnTo>
                  <a:pt x="4928" y="2099"/>
                </a:lnTo>
                <a:cubicBezTo>
                  <a:pt x="4928" y="2050"/>
                  <a:pt x="4879" y="1952"/>
                  <a:pt x="4831" y="1952"/>
                </a:cubicBezTo>
                <a:lnTo>
                  <a:pt x="1806" y="98"/>
                </a:lnTo>
                <a:cubicBezTo>
                  <a:pt x="1708" y="1"/>
                  <a:pt x="1562" y="1"/>
                  <a:pt x="1464" y="98"/>
                </a:cubicBezTo>
                <a:lnTo>
                  <a:pt x="98" y="976"/>
                </a:lnTo>
                <a:cubicBezTo>
                  <a:pt x="49" y="976"/>
                  <a:pt x="1" y="1025"/>
                  <a:pt x="1" y="11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7743774" y="3015226"/>
            <a:ext cx="121415" cy="88560"/>
          </a:xfrm>
          <a:custGeom>
            <a:avLst/>
            <a:gdLst/>
            <a:ahLst/>
            <a:cxnLst/>
            <a:rect l="l" t="t" r="r" b="b"/>
            <a:pathLst>
              <a:path w="4929" h="3562" extrusionOk="0">
                <a:moveTo>
                  <a:pt x="0" y="1122"/>
                </a:moveTo>
                <a:lnTo>
                  <a:pt x="0" y="1122"/>
                </a:lnTo>
                <a:lnTo>
                  <a:pt x="0" y="1513"/>
                </a:lnTo>
                <a:lnTo>
                  <a:pt x="0" y="1513"/>
                </a:lnTo>
                <a:cubicBezTo>
                  <a:pt x="0" y="1561"/>
                  <a:pt x="49" y="1610"/>
                  <a:pt x="98" y="1659"/>
                </a:cubicBezTo>
                <a:lnTo>
                  <a:pt x="3123" y="3513"/>
                </a:lnTo>
                <a:cubicBezTo>
                  <a:pt x="3220" y="3562"/>
                  <a:pt x="3367" y="3562"/>
                  <a:pt x="3464" y="3513"/>
                </a:cubicBezTo>
                <a:lnTo>
                  <a:pt x="4879" y="2635"/>
                </a:lnTo>
                <a:cubicBezTo>
                  <a:pt x="4928" y="2586"/>
                  <a:pt x="4928" y="2537"/>
                  <a:pt x="4928" y="2488"/>
                </a:cubicBezTo>
                <a:lnTo>
                  <a:pt x="4928" y="2488"/>
                </a:lnTo>
                <a:lnTo>
                  <a:pt x="4928" y="2098"/>
                </a:lnTo>
                <a:lnTo>
                  <a:pt x="4928" y="2098"/>
                </a:lnTo>
                <a:cubicBezTo>
                  <a:pt x="4928" y="2049"/>
                  <a:pt x="4928" y="1952"/>
                  <a:pt x="4879" y="1952"/>
                </a:cubicBezTo>
                <a:lnTo>
                  <a:pt x="1806" y="98"/>
                </a:lnTo>
                <a:cubicBezTo>
                  <a:pt x="1708" y="0"/>
                  <a:pt x="1562" y="0"/>
                  <a:pt x="1464" y="98"/>
                </a:cubicBezTo>
                <a:lnTo>
                  <a:pt x="98" y="976"/>
                </a:lnTo>
                <a:cubicBezTo>
                  <a:pt x="49" y="976"/>
                  <a:pt x="0" y="1025"/>
                  <a:pt x="0" y="11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7841126" y="3075865"/>
            <a:ext cx="122596" cy="88560"/>
          </a:xfrm>
          <a:custGeom>
            <a:avLst/>
            <a:gdLst/>
            <a:ahLst/>
            <a:cxnLst/>
            <a:rect l="l" t="t" r="r" b="b"/>
            <a:pathLst>
              <a:path w="4977" h="3562" extrusionOk="0">
                <a:moveTo>
                  <a:pt x="0" y="1123"/>
                </a:moveTo>
                <a:lnTo>
                  <a:pt x="0" y="1123"/>
                </a:lnTo>
                <a:lnTo>
                  <a:pt x="0" y="1513"/>
                </a:lnTo>
                <a:lnTo>
                  <a:pt x="0" y="1513"/>
                </a:lnTo>
                <a:cubicBezTo>
                  <a:pt x="0" y="1562"/>
                  <a:pt x="49" y="1610"/>
                  <a:pt x="98" y="1659"/>
                </a:cubicBezTo>
                <a:lnTo>
                  <a:pt x="3172" y="3513"/>
                </a:lnTo>
                <a:cubicBezTo>
                  <a:pt x="3269" y="3562"/>
                  <a:pt x="3367" y="3562"/>
                  <a:pt x="3464" y="3513"/>
                </a:cubicBezTo>
                <a:lnTo>
                  <a:pt x="4879" y="2635"/>
                </a:lnTo>
                <a:cubicBezTo>
                  <a:pt x="4928" y="2586"/>
                  <a:pt x="4977" y="2537"/>
                  <a:pt x="4977" y="2489"/>
                </a:cubicBezTo>
                <a:lnTo>
                  <a:pt x="4977" y="2489"/>
                </a:lnTo>
                <a:lnTo>
                  <a:pt x="4977" y="2098"/>
                </a:lnTo>
                <a:lnTo>
                  <a:pt x="4977" y="2098"/>
                </a:lnTo>
                <a:cubicBezTo>
                  <a:pt x="4977" y="2001"/>
                  <a:pt x="4928" y="1952"/>
                  <a:pt x="4879" y="1952"/>
                </a:cubicBezTo>
                <a:lnTo>
                  <a:pt x="1805" y="98"/>
                </a:lnTo>
                <a:cubicBezTo>
                  <a:pt x="1708" y="1"/>
                  <a:pt x="1610" y="1"/>
                  <a:pt x="1513" y="98"/>
                </a:cubicBezTo>
                <a:lnTo>
                  <a:pt x="98" y="927"/>
                </a:lnTo>
                <a:cubicBezTo>
                  <a:pt x="49" y="976"/>
                  <a:pt x="0" y="1025"/>
                  <a:pt x="0" y="11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7938475" y="3136507"/>
            <a:ext cx="122596" cy="87367"/>
          </a:xfrm>
          <a:custGeom>
            <a:avLst/>
            <a:gdLst/>
            <a:ahLst/>
            <a:cxnLst/>
            <a:rect l="l" t="t" r="r" b="b"/>
            <a:pathLst>
              <a:path w="4977" h="3514" extrusionOk="0">
                <a:moveTo>
                  <a:pt x="4976" y="2099"/>
                </a:moveTo>
                <a:lnTo>
                  <a:pt x="4976" y="2099"/>
                </a:lnTo>
                <a:cubicBezTo>
                  <a:pt x="4976" y="2001"/>
                  <a:pt x="4928" y="1952"/>
                  <a:pt x="4879" y="1952"/>
                </a:cubicBezTo>
                <a:lnTo>
                  <a:pt x="1854" y="50"/>
                </a:lnTo>
                <a:cubicBezTo>
                  <a:pt x="1708" y="1"/>
                  <a:pt x="1610" y="1"/>
                  <a:pt x="1513" y="50"/>
                </a:cubicBezTo>
                <a:lnTo>
                  <a:pt x="98" y="928"/>
                </a:lnTo>
                <a:cubicBezTo>
                  <a:pt x="0" y="977"/>
                  <a:pt x="0" y="1025"/>
                  <a:pt x="0" y="1123"/>
                </a:cubicBezTo>
                <a:lnTo>
                  <a:pt x="0" y="1123"/>
                </a:lnTo>
                <a:lnTo>
                  <a:pt x="0" y="1513"/>
                </a:lnTo>
                <a:lnTo>
                  <a:pt x="0" y="1513"/>
                </a:lnTo>
                <a:cubicBezTo>
                  <a:pt x="0" y="1562"/>
                  <a:pt x="49" y="1611"/>
                  <a:pt x="98" y="1660"/>
                </a:cubicBezTo>
                <a:lnTo>
                  <a:pt x="3123" y="3465"/>
                </a:lnTo>
                <a:cubicBezTo>
                  <a:pt x="3220" y="3514"/>
                  <a:pt x="3366" y="3514"/>
                  <a:pt x="3464" y="3465"/>
                </a:cubicBezTo>
                <a:lnTo>
                  <a:pt x="4879" y="2587"/>
                </a:lnTo>
                <a:cubicBezTo>
                  <a:pt x="4879" y="2538"/>
                  <a:pt x="4928" y="2489"/>
                  <a:pt x="4928" y="2440"/>
                </a:cubicBezTo>
                <a:lnTo>
                  <a:pt x="4928" y="2440"/>
                </a:lnTo>
                <a:lnTo>
                  <a:pt x="4928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7558705" y="3259025"/>
            <a:ext cx="237975" cy="160155"/>
          </a:xfrm>
          <a:custGeom>
            <a:avLst/>
            <a:gdLst/>
            <a:ahLst/>
            <a:cxnLst/>
            <a:rect l="l" t="t" r="r" b="b"/>
            <a:pathLst>
              <a:path w="9661" h="6441" extrusionOk="0">
                <a:moveTo>
                  <a:pt x="9611" y="3855"/>
                </a:moveTo>
                <a:lnTo>
                  <a:pt x="9611" y="3855"/>
                </a:lnTo>
                <a:cubicBezTo>
                  <a:pt x="9611" y="3806"/>
                  <a:pt x="9611" y="3757"/>
                  <a:pt x="9563" y="3708"/>
                </a:cubicBezTo>
                <a:lnTo>
                  <a:pt x="8148" y="2830"/>
                </a:lnTo>
                <a:lnTo>
                  <a:pt x="8148" y="2830"/>
                </a:lnTo>
                <a:lnTo>
                  <a:pt x="3610" y="49"/>
                </a:lnTo>
                <a:cubicBezTo>
                  <a:pt x="3513" y="0"/>
                  <a:pt x="3367" y="0"/>
                  <a:pt x="3269" y="49"/>
                </a:cubicBezTo>
                <a:lnTo>
                  <a:pt x="98" y="2050"/>
                </a:lnTo>
                <a:cubicBezTo>
                  <a:pt x="49" y="2050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684"/>
                  <a:pt x="98" y="2733"/>
                </a:cubicBezTo>
                <a:lnTo>
                  <a:pt x="3025" y="4538"/>
                </a:lnTo>
                <a:lnTo>
                  <a:pt x="6050" y="6392"/>
                </a:lnTo>
                <a:cubicBezTo>
                  <a:pt x="6147" y="6440"/>
                  <a:pt x="6294" y="6440"/>
                  <a:pt x="6391" y="6392"/>
                </a:cubicBezTo>
                <a:lnTo>
                  <a:pt x="9563" y="4391"/>
                </a:lnTo>
                <a:cubicBezTo>
                  <a:pt x="9611" y="4343"/>
                  <a:pt x="9660" y="4294"/>
                  <a:pt x="9660" y="4245"/>
                </a:cubicBezTo>
                <a:lnTo>
                  <a:pt x="9660" y="4245"/>
                </a:lnTo>
                <a:lnTo>
                  <a:pt x="9660" y="385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7404870" y="3292988"/>
            <a:ext cx="288447" cy="191684"/>
          </a:xfrm>
          <a:custGeom>
            <a:avLst/>
            <a:gdLst/>
            <a:ahLst/>
            <a:cxnLst/>
            <a:rect l="l" t="t" r="r" b="b"/>
            <a:pathLst>
              <a:path w="11710" h="7709" extrusionOk="0">
                <a:moveTo>
                  <a:pt x="11709" y="5123"/>
                </a:moveTo>
                <a:lnTo>
                  <a:pt x="11709" y="5123"/>
                </a:lnTo>
                <a:cubicBezTo>
                  <a:pt x="11661" y="5074"/>
                  <a:pt x="11661" y="5026"/>
                  <a:pt x="11612" y="4977"/>
                </a:cubicBezTo>
                <a:lnTo>
                  <a:pt x="10197" y="4147"/>
                </a:lnTo>
                <a:lnTo>
                  <a:pt x="10197" y="4147"/>
                </a:lnTo>
                <a:lnTo>
                  <a:pt x="3562" y="98"/>
                </a:lnTo>
                <a:cubicBezTo>
                  <a:pt x="3464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733"/>
                  <a:pt x="98" y="2733"/>
                </a:cubicBezTo>
                <a:lnTo>
                  <a:pt x="5074" y="5806"/>
                </a:lnTo>
                <a:lnTo>
                  <a:pt x="8148" y="7611"/>
                </a:lnTo>
                <a:cubicBezTo>
                  <a:pt x="8245" y="7709"/>
                  <a:pt x="8343" y="7709"/>
                  <a:pt x="8441" y="7611"/>
                </a:cubicBezTo>
                <a:lnTo>
                  <a:pt x="11612" y="5660"/>
                </a:lnTo>
                <a:cubicBezTo>
                  <a:pt x="11661" y="5611"/>
                  <a:pt x="11709" y="5562"/>
                  <a:pt x="11709" y="5514"/>
                </a:cubicBezTo>
                <a:lnTo>
                  <a:pt x="11709" y="5514"/>
                </a:lnTo>
                <a:lnTo>
                  <a:pt x="11709" y="51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5" name="Google Shape;275;p27"/>
          <p:cNvSpPr/>
          <p:nvPr/>
        </p:nvSpPr>
        <p:spPr>
          <a:xfrm>
            <a:off x="7425290" y="3434898"/>
            <a:ext cx="164668" cy="115275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6636" y="1903"/>
                </a:moveTo>
                <a:lnTo>
                  <a:pt x="3562" y="49"/>
                </a:lnTo>
                <a:cubicBezTo>
                  <a:pt x="3465" y="1"/>
                  <a:pt x="3318" y="1"/>
                  <a:pt x="3221" y="49"/>
                </a:cubicBezTo>
                <a:lnTo>
                  <a:pt x="50" y="2050"/>
                </a:lnTo>
                <a:cubicBezTo>
                  <a:pt x="1" y="2050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1" y="2684"/>
                  <a:pt x="50" y="2733"/>
                </a:cubicBezTo>
                <a:lnTo>
                  <a:pt x="3123" y="4538"/>
                </a:lnTo>
                <a:cubicBezTo>
                  <a:pt x="3221" y="4636"/>
                  <a:pt x="3367" y="4636"/>
                  <a:pt x="3465" y="4538"/>
                </a:cubicBezTo>
                <a:lnTo>
                  <a:pt x="6636" y="2586"/>
                </a:lnTo>
                <a:cubicBezTo>
                  <a:pt x="6685" y="2538"/>
                  <a:pt x="6685" y="2489"/>
                  <a:pt x="6685" y="2440"/>
                </a:cubicBezTo>
                <a:lnTo>
                  <a:pt x="6685" y="2440"/>
                </a:lnTo>
                <a:lnTo>
                  <a:pt x="6685" y="2050"/>
                </a:lnTo>
                <a:lnTo>
                  <a:pt x="6685" y="2050"/>
                </a:lnTo>
                <a:cubicBezTo>
                  <a:pt x="6685" y="2001"/>
                  <a:pt x="6636" y="1952"/>
                  <a:pt x="6636" y="19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6" name="Google Shape;276;p27"/>
          <p:cNvSpPr/>
          <p:nvPr/>
        </p:nvSpPr>
        <p:spPr>
          <a:xfrm>
            <a:off x="7307516" y="3228693"/>
            <a:ext cx="165875" cy="116493"/>
          </a:xfrm>
          <a:custGeom>
            <a:avLst/>
            <a:gdLst/>
            <a:ahLst/>
            <a:cxnLst/>
            <a:rect l="l" t="t" r="r" b="b"/>
            <a:pathLst>
              <a:path w="6734" h="4685" extrusionOk="0">
                <a:moveTo>
                  <a:pt x="98" y="2733"/>
                </a:moveTo>
                <a:lnTo>
                  <a:pt x="3123" y="4587"/>
                </a:lnTo>
                <a:cubicBezTo>
                  <a:pt x="3221" y="4684"/>
                  <a:pt x="3367" y="4684"/>
                  <a:pt x="3464" y="4587"/>
                </a:cubicBezTo>
                <a:lnTo>
                  <a:pt x="6636" y="2635"/>
                </a:lnTo>
                <a:cubicBezTo>
                  <a:pt x="6684" y="2587"/>
                  <a:pt x="6733" y="2538"/>
                  <a:pt x="6733" y="2489"/>
                </a:cubicBezTo>
                <a:lnTo>
                  <a:pt x="6733" y="2489"/>
                </a:lnTo>
                <a:lnTo>
                  <a:pt x="6733" y="2099"/>
                </a:lnTo>
                <a:lnTo>
                  <a:pt x="6733" y="2099"/>
                </a:lnTo>
                <a:cubicBezTo>
                  <a:pt x="6733" y="2001"/>
                  <a:pt x="6684" y="1952"/>
                  <a:pt x="6636" y="1952"/>
                </a:cubicBezTo>
                <a:lnTo>
                  <a:pt x="3562" y="50"/>
                </a:lnTo>
                <a:cubicBezTo>
                  <a:pt x="3464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99"/>
                  <a:pt x="1" y="2147"/>
                  <a:pt x="1" y="2196"/>
                </a:cubicBezTo>
                <a:lnTo>
                  <a:pt x="1" y="2196"/>
                </a:lnTo>
                <a:lnTo>
                  <a:pt x="1" y="2587"/>
                </a:lnTo>
                <a:lnTo>
                  <a:pt x="1" y="2587"/>
                </a:lnTo>
                <a:cubicBezTo>
                  <a:pt x="1" y="2635"/>
                  <a:pt x="49" y="2684"/>
                  <a:pt x="98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6313641" y="2612512"/>
            <a:ext cx="278815" cy="186836"/>
          </a:xfrm>
          <a:custGeom>
            <a:avLst/>
            <a:gdLst/>
            <a:ahLst/>
            <a:cxnLst/>
            <a:rect l="l" t="t" r="r" b="b"/>
            <a:pathLst>
              <a:path w="11319" h="7514" extrusionOk="0">
                <a:moveTo>
                  <a:pt x="98" y="2733"/>
                </a:moveTo>
                <a:lnTo>
                  <a:pt x="1952" y="3855"/>
                </a:lnTo>
                <a:lnTo>
                  <a:pt x="7757" y="7465"/>
                </a:lnTo>
                <a:cubicBezTo>
                  <a:pt x="7855" y="7514"/>
                  <a:pt x="7952" y="7514"/>
                  <a:pt x="8050" y="7465"/>
                </a:cubicBezTo>
                <a:lnTo>
                  <a:pt x="11221" y="5465"/>
                </a:lnTo>
                <a:cubicBezTo>
                  <a:pt x="11270" y="5465"/>
                  <a:pt x="11319" y="5416"/>
                  <a:pt x="11319" y="5318"/>
                </a:cubicBezTo>
                <a:lnTo>
                  <a:pt x="11319" y="5318"/>
                </a:lnTo>
                <a:lnTo>
                  <a:pt x="11319" y="4928"/>
                </a:lnTo>
                <a:lnTo>
                  <a:pt x="11319" y="4928"/>
                </a:lnTo>
                <a:cubicBezTo>
                  <a:pt x="11319" y="4879"/>
                  <a:pt x="11319" y="4831"/>
                  <a:pt x="11270" y="4782"/>
                </a:cubicBezTo>
                <a:lnTo>
                  <a:pt x="7074" y="2196"/>
                </a:lnTo>
                <a:lnTo>
                  <a:pt x="7074" y="2196"/>
                </a:lnTo>
                <a:lnTo>
                  <a:pt x="3562" y="49"/>
                </a:lnTo>
                <a:cubicBezTo>
                  <a:pt x="3464" y="1"/>
                  <a:pt x="3366" y="1"/>
                  <a:pt x="3269" y="49"/>
                </a:cubicBezTo>
                <a:lnTo>
                  <a:pt x="98" y="2050"/>
                </a:lnTo>
                <a:cubicBezTo>
                  <a:pt x="0" y="2098"/>
                  <a:pt x="0" y="2147"/>
                  <a:pt x="0" y="2196"/>
                </a:cubicBezTo>
                <a:lnTo>
                  <a:pt x="0" y="2196"/>
                </a:lnTo>
                <a:lnTo>
                  <a:pt x="0" y="2635"/>
                </a:lnTo>
                <a:lnTo>
                  <a:pt x="0" y="2635"/>
                </a:lnTo>
                <a:cubicBezTo>
                  <a:pt x="0" y="2684"/>
                  <a:pt x="49" y="2733"/>
                  <a:pt x="98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8" name="Google Shape;278;p27"/>
          <p:cNvSpPr/>
          <p:nvPr/>
        </p:nvSpPr>
        <p:spPr>
          <a:xfrm>
            <a:off x="6647738" y="2950935"/>
            <a:ext cx="550413" cy="355471"/>
          </a:xfrm>
          <a:custGeom>
            <a:avLst/>
            <a:gdLst/>
            <a:ahLst/>
            <a:cxnLst/>
            <a:rect l="l" t="t" r="r" b="b"/>
            <a:pathLst>
              <a:path w="22345" h="14296" extrusionOk="0">
                <a:moveTo>
                  <a:pt x="22345" y="12100"/>
                </a:moveTo>
                <a:lnTo>
                  <a:pt x="22345" y="12100"/>
                </a:lnTo>
                <a:lnTo>
                  <a:pt x="22345" y="11709"/>
                </a:lnTo>
                <a:lnTo>
                  <a:pt x="22345" y="11709"/>
                </a:lnTo>
                <a:cubicBezTo>
                  <a:pt x="22345" y="11661"/>
                  <a:pt x="22296" y="11612"/>
                  <a:pt x="22247" y="11563"/>
                </a:cubicBezTo>
                <a:lnTo>
                  <a:pt x="3562" y="49"/>
                </a:lnTo>
                <a:cubicBezTo>
                  <a:pt x="3464" y="0"/>
                  <a:pt x="3318" y="0"/>
                  <a:pt x="3220" y="49"/>
                </a:cubicBezTo>
                <a:lnTo>
                  <a:pt x="49" y="2049"/>
                </a:lnTo>
                <a:cubicBezTo>
                  <a:pt x="0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0" y="2684"/>
                  <a:pt x="49" y="2732"/>
                </a:cubicBezTo>
                <a:lnTo>
                  <a:pt x="18735" y="14246"/>
                </a:lnTo>
                <a:cubicBezTo>
                  <a:pt x="18832" y="14295"/>
                  <a:pt x="18978" y="14295"/>
                  <a:pt x="19076" y="14246"/>
                </a:cubicBezTo>
                <a:lnTo>
                  <a:pt x="22247" y="12246"/>
                </a:lnTo>
                <a:cubicBezTo>
                  <a:pt x="22296" y="12246"/>
                  <a:pt x="22345" y="12149"/>
                  <a:pt x="22345" y="12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6502306" y="2861183"/>
            <a:ext cx="210337" cy="144367"/>
          </a:xfrm>
          <a:custGeom>
            <a:avLst/>
            <a:gdLst/>
            <a:ahLst/>
            <a:cxnLst/>
            <a:rect l="l" t="t" r="r" b="b"/>
            <a:pathLst>
              <a:path w="8539" h="5806" extrusionOk="0">
                <a:moveTo>
                  <a:pt x="8539" y="3610"/>
                </a:moveTo>
                <a:lnTo>
                  <a:pt x="8539" y="3610"/>
                </a:lnTo>
                <a:lnTo>
                  <a:pt x="8539" y="3220"/>
                </a:lnTo>
                <a:lnTo>
                  <a:pt x="8539" y="3220"/>
                </a:lnTo>
                <a:cubicBezTo>
                  <a:pt x="8539" y="3122"/>
                  <a:pt x="8490" y="3074"/>
                  <a:pt x="8441" y="3074"/>
                </a:cubicBezTo>
                <a:lnTo>
                  <a:pt x="7026" y="2196"/>
                </a:lnTo>
                <a:lnTo>
                  <a:pt x="7026" y="2196"/>
                </a:lnTo>
                <a:lnTo>
                  <a:pt x="3562" y="49"/>
                </a:lnTo>
                <a:cubicBezTo>
                  <a:pt x="3465" y="0"/>
                  <a:pt x="3318" y="0"/>
                  <a:pt x="3221" y="49"/>
                </a:cubicBezTo>
                <a:lnTo>
                  <a:pt x="50" y="2049"/>
                </a:lnTo>
                <a:cubicBezTo>
                  <a:pt x="1" y="2049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1" y="2683"/>
                  <a:pt x="50" y="2732"/>
                </a:cubicBezTo>
                <a:lnTo>
                  <a:pt x="1903" y="3854"/>
                </a:lnTo>
                <a:lnTo>
                  <a:pt x="4977" y="5708"/>
                </a:lnTo>
                <a:cubicBezTo>
                  <a:pt x="5075" y="5806"/>
                  <a:pt x="5221" y="5806"/>
                  <a:pt x="5319" y="5708"/>
                </a:cubicBezTo>
                <a:lnTo>
                  <a:pt x="8490" y="3757"/>
                </a:lnTo>
                <a:cubicBezTo>
                  <a:pt x="8490" y="3708"/>
                  <a:pt x="8539" y="3659"/>
                  <a:pt x="8539" y="36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6210276" y="2679219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733" y="2440"/>
                </a:move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5" y="1904"/>
                </a:cubicBezTo>
                <a:lnTo>
                  <a:pt x="3611" y="50"/>
                </a:lnTo>
                <a:cubicBezTo>
                  <a:pt x="3513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50"/>
                  <a:pt x="0" y="2148"/>
                  <a:pt x="0" y="2196"/>
                </a:cubicBezTo>
                <a:lnTo>
                  <a:pt x="0" y="2196"/>
                </a:lnTo>
                <a:lnTo>
                  <a:pt x="0" y="2587"/>
                </a:lnTo>
                <a:lnTo>
                  <a:pt x="0" y="2587"/>
                </a:lnTo>
                <a:cubicBezTo>
                  <a:pt x="0" y="2635"/>
                  <a:pt x="49" y="2684"/>
                  <a:pt x="98" y="2733"/>
                </a:cubicBezTo>
                <a:lnTo>
                  <a:pt x="3123" y="4538"/>
                </a:lnTo>
                <a:cubicBezTo>
                  <a:pt x="3220" y="4636"/>
                  <a:pt x="3367" y="4636"/>
                  <a:pt x="3464" y="4538"/>
                </a:cubicBezTo>
                <a:lnTo>
                  <a:pt x="6635" y="2587"/>
                </a:lnTo>
                <a:cubicBezTo>
                  <a:pt x="6684" y="2538"/>
                  <a:pt x="6733" y="2489"/>
                  <a:pt x="6733" y="2440"/>
                </a:cubicBezTo>
                <a:close/>
              </a:path>
            </a:pathLst>
          </a:custGeom>
          <a:solidFill>
            <a:srgbClr val="6B4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1" name="Google Shape;281;p27"/>
          <p:cNvSpPr/>
          <p:nvPr/>
        </p:nvSpPr>
        <p:spPr>
          <a:xfrm>
            <a:off x="6307627" y="2739883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733" y="2440"/>
                </a:move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684" y="1952"/>
                  <a:pt x="6635" y="1903"/>
                </a:cubicBezTo>
                <a:lnTo>
                  <a:pt x="3610" y="49"/>
                </a:lnTo>
                <a:cubicBezTo>
                  <a:pt x="3513" y="0"/>
                  <a:pt x="3366" y="0"/>
                  <a:pt x="3269" y="49"/>
                </a:cubicBezTo>
                <a:lnTo>
                  <a:pt x="98" y="2049"/>
                </a:lnTo>
                <a:cubicBezTo>
                  <a:pt x="49" y="2049"/>
                  <a:pt x="0" y="2098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49" y="2635"/>
                  <a:pt x="49" y="2684"/>
                  <a:pt x="98" y="2732"/>
                </a:cubicBezTo>
                <a:lnTo>
                  <a:pt x="3171" y="4538"/>
                </a:lnTo>
                <a:cubicBezTo>
                  <a:pt x="3269" y="4635"/>
                  <a:pt x="3415" y="4635"/>
                  <a:pt x="3513" y="4538"/>
                </a:cubicBezTo>
                <a:lnTo>
                  <a:pt x="6684" y="2586"/>
                </a:lnTo>
                <a:cubicBezTo>
                  <a:pt x="6684" y="2537"/>
                  <a:pt x="6733" y="2488"/>
                  <a:pt x="6733" y="2440"/>
                </a:cubicBezTo>
                <a:close/>
              </a:path>
            </a:pathLst>
          </a:custGeom>
          <a:solidFill>
            <a:srgbClr val="6B48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2" name="Google Shape;282;p27"/>
          <p:cNvSpPr/>
          <p:nvPr/>
        </p:nvSpPr>
        <p:spPr>
          <a:xfrm>
            <a:off x="6406162" y="2800515"/>
            <a:ext cx="164668" cy="115275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6685" y="2440"/>
                </a:moveTo>
                <a:lnTo>
                  <a:pt x="6685" y="2440"/>
                </a:lnTo>
                <a:lnTo>
                  <a:pt x="6685" y="2050"/>
                </a:lnTo>
                <a:lnTo>
                  <a:pt x="6685" y="2050"/>
                </a:lnTo>
                <a:cubicBezTo>
                  <a:pt x="6685" y="2001"/>
                  <a:pt x="6685" y="1952"/>
                  <a:pt x="6636" y="1903"/>
                </a:cubicBezTo>
                <a:lnTo>
                  <a:pt x="3562" y="49"/>
                </a:lnTo>
                <a:cubicBezTo>
                  <a:pt x="3465" y="1"/>
                  <a:pt x="3318" y="1"/>
                  <a:pt x="3221" y="49"/>
                </a:cubicBezTo>
                <a:lnTo>
                  <a:pt x="98" y="2050"/>
                </a:lnTo>
                <a:cubicBezTo>
                  <a:pt x="49" y="2050"/>
                  <a:pt x="1" y="2099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49" y="2684"/>
                  <a:pt x="98" y="2733"/>
                </a:cubicBezTo>
                <a:lnTo>
                  <a:pt x="3123" y="4587"/>
                </a:lnTo>
                <a:cubicBezTo>
                  <a:pt x="3221" y="4636"/>
                  <a:pt x="3367" y="4636"/>
                  <a:pt x="3465" y="4587"/>
                </a:cubicBezTo>
                <a:lnTo>
                  <a:pt x="6636" y="2586"/>
                </a:lnTo>
                <a:cubicBezTo>
                  <a:pt x="6685" y="2538"/>
                  <a:pt x="6685" y="2489"/>
                  <a:pt x="6685" y="24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7327939" y="3375482"/>
            <a:ext cx="164668" cy="115249"/>
          </a:xfrm>
          <a:custGeom>
            <a:avLst/>
            <a:gdLst/>
            <a:ahLst/>
            <a:cxnLst/>
            <a:rect l="l" t="t" r="r" b="b"/>
            <a:pathLst>
              <a:path w="6685" h="4635" extrusionOk="0">
                <a:moveTo>
                  <a:pt x="4831" y="3610"/>
                </a:moveTo>
                <a:lnTo>
                  <a:pt x="4831" y="3610"/>
                </a:lnTo>
                <a:lnTo>
                  <a:pt x="4831" y="3269"/>
                </a:lnTo>
                <a:lnTo>
                  <a:pt x="4977" y="3366"/>
                </a:lnTo>
                <a:cubicBezTo>
                  <a:pt x="5075" y="3415"/>
                  <a:pt x="5221" y="3415"/>
                  <a:pt x="5319" y="3366"/>
                </a:cubicBezTo>
                <a:lnTo>
                  <a:pt x="6587" y="2586"/>
                </a:lnTo>
                <a:cubicBezTo>
                  <a:pt x="6636" y="2537"/>
                  <a:pt x="6685" y="2488"/>
                  <a:pt x="6685" y="2439"/>
                </a:cubicBezTo>
                <a:lnTo>
                  <a:pt x="6685" y="2439"/>
                </a:lnTo>
                <a:lnTo>
                  <a:pt x="6685" y="2000"/>
                </a:lnTo>
                <a:lnTo>
                  <a:pt x="6685" y="2000"/>
                </a:lnTo>
                <a:cubicBezTo>
                  <a:pt x="6685" y="1952"/>
                  <a:pt x="6636" y="1903"/>
                  <a:pt x="6587" y="1854"/>
                </a:cubicBezTo>
                <a:lnTo>
                  <a:pt x="3562" y="49"/>
                </a:lnTo>
                <a:cubicBezTo>
                  <a:pt x="3465" y="0"/>
                  <a:pt x="3318" y="0"/>
                  <a:pt x="3221" y="49"/>
                </a:cubicBezTo>
                <a:lnTo>
                  <a:pt x="1952" y="829"/>
                </a:lnTo>
                <a:cubicBezTo>
                  <a:pt x="1855" y="878"/>
                  <a:pt x="1855" y="927"/>
                  <a:pt x="1855" y="1025"/>
                </a:cubicBezTo>
                <a:lnTo>
                  <a:pt x="1855" y="1025"/>
                </a:lnTo>
                <a:lnTo>
                  <a:pt x="1855" y="1317"/>
                </a:lnTo>
                <a:lnTo>
                  <a:pt x="1709" y="1220"/>
                </a:lnTo>
                <a:cubicBezTo>
                  <a:pt x="1611" y="1122"/>
                  <a:pt x="1465" y="1122"/>
                  <a:pt x="1367" y="1220"/>
                </a:cubicBezTo>
                <a:lnTo>
                  <a:pt x="50" y="2000"/>
                </a:lnTo>
                <a:cubicBezTo>
                  <a:pt x="1" y="2049"/>
                  <a:pt x="1" y="2098"/>
                  <a:pt x="1" y="2147"/>
                </a:cubicBezTo>
                <a:lnTo>
                  <a:pt x="1" y="2147"/>
                </a:lnTo>
                <a:lnTo>
                  <a:pt x="1" y="2537"/>
                </a:lnTo>
                <a:lnTo>
                  <a:pt x="1" y="2537"/>
                </a:lnTo>
                <a:cubicBezTo>
                  <a:pt x="1" y="2635"/>
                  <a:pt x="1" y="2683"/>
                  <a:pt x="50" y="2683"/>
                </a:cubicBezTo>
                <a:lnTo>
                  <a:pt x="3123" y="4586"/>
                </a:lnTo>
                <a:cubicBezTo>
                  <a:pt x="3221" y="4635"/>
                  <a:pt x="3367" y="4635"/>
                  <a:pt x="3465" y="4586"/>
                </a:cubicBezTo>
                <a:lnTo>
                  <a:pt x="4733" y="3757"/>
                </a:lnTo>
                <a:cubicBezTo>
                  <a:pt x="4782" y="3708"/>
                  <a:pt x="4831" y="3659"/>
                  <a:pt x="4831" y="36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7132053" y="3252957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733" y="2489"/>
                </a:moveTo>
                <a:lnTo>
                  <a:pt x="6733" y="2489"/>
                </a:lnTo>
                <a:lnTo>
                  <a:pt x="6733" y="2098"/>
                </a:lnTo>
                <a:lnTo>
                  <a:pt x="6733" y="2098"/>
                </a:lnTo>
                <a:cubicBezTo>
                  <a:pt x="6733" y="2001"/>
                  <a:pt x="6684" y="1952"/>
                  <a:pt x="6636" y="1952"/>
                </a:cubicBezTo>
                <a:lnTo>
                  <a:pt x="3611" y="98"/>
                </a:lnTo>
                <a:cubicBezTo>
                  <a:pt x="3464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49" y="2733"/>
                  <a:pt x="98" y="2733"/>
                </a:cubicBezTo>
                <a:lnTo>
                  <a:pt x="3123" y="4587"/>
                </a:lnTo>
                <a:cubicBezTo>
                  <a:pt x="3221" y="4635"/>
                  <a:pt x="3367" y="4635"/>
                  <a:pt x="3464" y="4587"/>
                </a:cubicBezTo>
                <a:lnTo>
                  <a:pt x="6636" y="2586"/>
                </a:lnTo>
                <a:cubicBezTo>
                  <a:pt x="6684" y="2586"/>
                  <a:pt x="6733" y="2537"/>
                  <a:pt x="6733" y="248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5" name="Google Shape;285;p27"/>
          <p:cNvSpPr/>
          <p:nvPr/>
        </p:nvSpPr>
        <p:spPr>
          <a:xfrm>
            <a:off x="7229404" y="3313595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733" y="2489"/>
                </a:moveTo>
                <a:lnTo>
                  <a:pt x="6733" y="2489"/>
                </a:lnTo>
                <a:lnTo>
                  <a:pt x="6733" y="2099"/>
                </a:lnTo>
                <a:lnTo>
                  <a:pt x="6733" y="2099"/>
                </a:lnTo>
                <a:cubicBezTo>
                  <a:pt x="6733" y="2001"/>
                  <a:pt x="6684" y="1952"/>
                  <a:pt x="6635" y="1952"/>
                </a:cubicBezTo>
                <a:lnTo>
                  <a:pt x="3611" y="98"/>
                </a:lnTo>
                <a:cubicBezTo>
                  <a:pt x="3513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9"/>
                  <a:pt x="0" y="2148"/>
                  <a:pt x="0" y="2196"/>
                </a:cubicBezTo>
                <a:lnTo>
                  <a:pt x="0" y="2196"/>
                </a:lnTo>
                <a:lnTo>
                  <a:pt x="0" y="2587"/>
                </a:lnTo>
                <a:lnTo>
                  <a:pt x="0" y="2587"/>
                </a:lnTo>
                <a:cubicBezTo>
                  <a:pt x="0" y="2635"/>
                  <a:pt x="49" y="2733"/>
                  <a:pt x="98" y="2733"/>
                </a:cubicBezTo>
                <a:lnTo>
                  <a:pt x="3123" y="4587"/>
                </a:lnTo>
                <a:cubicBezTo>
                  <a:pt x="3220" y="4636"/>
                  <a:pt x="3367" y="4636"/>
                  <a:pt x="3464" y="4587"/>
                </a:cubicBezTo>
                <a:lnTo>
                  <a:pt x="6635" y="2587"/>
                </a:lnTo>
                <a:cubicBezTo>
                  <a:pt x="6684" y="2587"/>
                  <a:pt x="6733" y="2538"/>
                  <a:pt x="6733" y="248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6" name="Google Shape;286;p27"/>
          <p:cNvSpPr/>
          <p:nvPr/>
        </p:nvSpPr>
        <p:spPr>
          <a:xfrm>
            <a:off x="6620075" y="2418439"/>
            <a:ext cx="165875" cy="114044"/>
          </a:xfrm>
          <a:custGeom>
            <a:avLst/>
            <a:gdLst/>
            <a:ahLst/>
            <a:cxnLst/>
            <a:rect l="l" t="t" r="r" b="b"/>
            <a:pathLst>
              <a:path w="6734" h="4587" extrusionOk="0">
                <a:moveTo>
                  <a:pt x="99" y="2684"/>
                </a:moveTo>
                <a:lnTo>
                  <a:pt x="3123" y="4538"/>
                </a:lnTo>
                <a:cubicBezTo>
                  <a:pt x="3221" y="4587"/>
                  <a:pt x="3367" y="4587"/>
                  <a:pt x="3465" y="4538"/>
                </a:cubicBezTo>
                <a:lnTo>
                  <a:pt x="6636" y="2538"/>
                </a:lnTo>
                <a:cubicBezTo>
                  <a:pt x="6685" y="2489"/>
                  <a:pt x="6734" y="2440"/>
                  <a:pt x="6734" y="2391"/>
                </a:cubicBezTo>
                <a:lnTo>
                  <a:pt x="6734" y="2391"/>
                </a:lnTo>
                <a:lnTo>
                  <a:pt x="6734" y="2001"/>
                </a:lnTo>
                <a:lnTo>
                  <a:pt x="6734" y="2001"/>
                </a:lnTo>
                <a:cubicBezTo>
                  <a:pt x="6734" y="1952"/>
                  <a:pt x="6685" y="1903"/>
                  <a:pt x="6636" y="1903"/>
                </a:cubicBezTo>
                <a:lnTo>
                  <a:pt x="3611" y="49"/>
                </a:lnTo>
                <a:cubicBezTo>
                  <a:pt x="3514" y="1"/>
                  <a:pt x="3367" y="1"/>
                  <a:pt x="3270" y="49"/>
                </a:cubicBezTo>
                <a:lnTo>
                  <a:pt x="99" y="2050"/>
                </a:lnTo>
                <a:cubicBezTo>
                  <a:pt x="50" y="2050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50" y="2684"/>
                  <a:pt x="99" y="268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6717425" y="2477884"/>
            <a:ext cx="165875" cy="115239"/>
          </a:xfrm>
          <a:custGeom>
            <a:avLst/>
            <a:gdLst/>
            <a:ahLst/>
            <a:cxnLst/>
            <a:rect l="l" t="t" r="r" b="b"/>
            <a:pathLst>
              <a:path w="6734" h="4635" extrusionOk="0">
                <a:moveTo>
                  <a:pt x="1" y="2586"/>
                </a:moveTo>
                <a:lnTo>
                  <a:pt x="1" y="2586"/>
                </a:lnTo>
                <a:cubicBezTo>
                  <a:pt x="1" y="2635"/>
                  <a:pt x="50" y="2683"/>
                  <a:pt x="98" y="2732"/>
                </a:cubicBezTo>
                <a:lnTo>
                  <a:pt x="3123" y="4586"/>
                </a:lnTo>
                <a:cubicBezTo>
                  <a:pt x="3221" y="4635"/>
                  <a:pt x="3367" y="4635"/>
                  <a:pt x="3465" y="4586"/>
                </a:cubicBezTo>
                <a:lnTo>
                  <a:pt x="6636" y="2635"/>
                </a:lnTo>
                <a:cubicBezTo>
                  <a:pt x="6685" y="2586"/>
                  <a:pt x="6733" y="2537"/>
                  <a:pt x="6733" y="2488"/>
                </a:cubicBezTo>
                <a:lnTo>
                  <a:pt x="6733" y="2488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0"/>
                  <a:pt x="6685" y="1952"/>
                  <a:pt x="6636" y="1903"/>
                </a:cubicBezTo>
                <a:lnTo>
                  <a:pt x="3611" y="49"/>
                </a:lnTo>
                <a:cubicBezTo>
                  <a:pt x="3513" y="0"/>
                  <a:pt x="3367" y="0"/>
                  <a:pt x="3270" y="49"/>
                </a:cubicBezTo>
                <a:lnTo>
                  <a:pt x="98" y="2049"/>
                </a:lnTo>
                <a:cubicBezTo>
                  <a:pt x="50" y="2098"/>
                  <a:pt x="1" y="2147"/>
                  <a:pt x="1" y="2196"/>
                </a:cubicBezTo>
                <a:lnTo>
                  <a:pt x="1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6814777" y="2538523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684" y="2050"/>
                </a:moveTo>
                <a:cubicBezTo>
                  <a:pt x="6733" y="2001"/>
                  <a:pt x="6684" y="1952"/>
                  <a:pt x="6636" y="1903"/>
                </a:cubicBezTo>
                <a:lnTo>
                  <a:pt x="3562" y="98"/>
                </a:lnTo>
                <a:cubicBezTo>
                  <a:pt x="3464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8"/>
                  <a:pt x="1" y="2147"/>
                  <a:pt x="1" y="2245"/>
                </a:cubicBezTo>
                <a:lnTo>
                  <a:pt x="1" y="2245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84"/>
                  <a:pt x="49" y="2733"/>
                  <a:pt x="98" y="2733"/>
                </a:cubicBezTo>
                <a:lnTo>
                  <a:pt x="3123" y="4587"/>
                </a:lnTo>
                <a:cubicBezTo>
                  <a:pt x="3221" y="4635"/>
                  <a:pt x="3367" y="4635"/>
                  <a:pt x="3464" y="4587"/>
                </a:cubicBezTo>
                <a:lnTo>
                  <a:pt x="6636" y="2586"/>
                </a:lnTo>
                <a:cubicBezTo>
                  <a:pt x="6684" y="2586"/>
                  <a:pt x="6733" y="2538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6912127" y="2599163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733" y="2050"/>
                </a:moveTo>
                <a:cubicBezTo>
                  <a:pt x="6733" y="2001"/>
                  <a:pt x="6684" y="1952"/>
                  <a:pt x="6635" y="1904"/>
                </a:cubicBezTo>
                <a:lnTo>
                  <a:pt x="3611" y="50"/>
                </a:lnTo>
                <a:cubicBezTo>
                  <a:pt x="3464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50"/>
                  <a:pt x="0" y="2099"/>
                  <a:pt x="0" y="2196"/>
                </a:cubicBezTo>
                <a:lnTo>
                  <a:pt x="0" y="2196"/>
                </a:lnTo>
                <a:lnTo>
                  <a:pt x="0" y="2538"/>
                </a:lnTo>
                <a:lnTo>
                  <a:pt x="0" y="2538"/>
                </a:lnTo>
                <a:cubicBezTo>
                  <a:pt x="0" y="2587"/>
                  <a:pt x="49" y="2684"/>
                  <a:pt x="98" y="2684"/>
                </a:cubicBezTo>
                <a:lnTo>
                  <a:pt x="3123" y="4538"/>
                </a:lnTo>
                <a:cubicBezTo>
                  <a:pt x="3220" y="4636"/>
                  <a:pt x="3367" y="4636"/>
                  <a:pt x="3464" y="4538"/>
                </a:cubicBezTo>
                <a:lnTo>
                  <a:pt x="6635" y="2587"/>
                </a:lnTo>
                <a:cubicBezTo>
                  <a:pt x="6684" y="2538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0" name="Google Shape;290;p27"/>
          <p:cNvSpPr/>
          <p:nvPr/>
        </p:nvSpPr>
        <p:spPr>
          <a:xfrm>
            <a:off x="7009477" y="2659827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733" y="2049"/>
                </a:moveTo>
                <a:cubicBezTo>
                  <a:pt x="6733" y="2001"/>
                  <a:pt x="6684" y="1952"/>
                  <a:pt x="6635" y="1903"/>
                </a:cubicBezTo>
                <a:lnTo>
                  <a:pt x="3610" y="49"/>
                </a:lnTo>
                <a:cubicBezTo>
                  <a:pt x="3513" y="0"/>
                  <a:pt x="3367" y="0"/>
                  <a:pt x="3269" y="49"/>
                </a:cubicBezTo>
                <a:lnTo>
                  <a:pt x="98" y="2049"/>
                </a:lnTo>
                <a:cubicBezTo>
                  <a:pt x="49" y="2049"/>
                  <a:pt x="0" y="2098"/>
                  <a:pt x="0" y="2196"/>
                </a:cubicBezTo>
                <a:lnTo>
                  <a:pt x="0" y="2196"/>
                </a:lnTo>
                <a:lnTo>
                  <a:pt x="0" y="2537"/>
                </a:lnTo>
                <a:lnTo>
                  <a:pt x="0" y="2537"/>
                </a:lnTo>
                <a:cubicBezTo>
                  <a:pt x="0" y="2586"/>
                  <a:pt x="49" y="2684"/>
                  <a:pt x="98" y="2684"/>
                </a:cubicBezTo>
                <a:lnTo>
                  <a:pt x="3123" y="4538"/>
                </a:lnTo>
                <a:cubicBezTo>
                  <a:pt x="3220" y="4635"/>
                  <a:pt x="3367" y="4635"/>
                  <a:pt x="3464" y="4538"/>
                </a:cubicBezTo>
                <a:lnTo>
                  <a:pt x="6635" y="2586"/>
                </a:lnTo>
                <a:cubicBezTo>
                  <a:pt x="6684" y="2537"/>
                  <a:pt x="6733" y="2488"/>
                  <a:pt x="6733" y="2440"/>
                </a:cubicBezTo>
                <a:lnTo>
                  <a:pt x="6733" y="2440"/>
                </a:lnTo>
                <a:lnTo>
                  <a:pt x="6733" y="20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7497413" y="2961851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733" y="2098"/>
                </a:moveTo>
                <a:cubicBezTo>
                  <a:pt x="6733" y="2001"/>
                  <a:pt x="6684" y="1952"/>
                  <a:pt x="6635" y="1952"/>
                </a:cubicBezTo>
                <a:lnTo>
                  <a:pt x="3610" y="49"/>
                </a:lnTo>
                <a:cubicBezTo>
                  <a:pt x="3513" y="0"/>
                  <a:pt x="3366" y="0"/>
                  <a:pt x="3269" y="49"/>
                </a:cubicBezTo>
                <a:lnTo>
                  <a:pt x="98" y="2050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733"/>
                  <a:pt x="98" y="2733"/>
                </a:cubicBezTo>
                <a:lnTo>
                  <a:pt x="3122" y="4587"/>
                </a:lnTo>
                <a:cubicBezTo>
                  <a:pt x="3220" y="4635"/>
                  <a:pt x="3366" y="4635"/>
                  <a:pt x="3464" y="4587"/>
                </a:cubicBezTo>
                <a:lnTo>
                  <a:pt x="6635" y="2586"/>
                </a:lnTo>
                <a:cubicBezTo>
                  <a:pt x="6684" y="2537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7594741" y="3023708"/>
            <a:ext cx="165875" cy="114044"/>
          </a:xfrm>
          <a:custGeom>
            <a:avLst/>
            <a:gdLst/>
            <a:ahLst/>
            <a:cxnLst/>
            <a:rect l="l" t="t" r="r" b="b"/>
            <a:pathLst>
              <a:path w="6734" h="4587" extrusionOk="0">
                <a:moveTo>
                  <a:pt x="6734" y="2050"/>
                </a:moveTo>
                <a:cubicBezTo>
                  <a:pt x="6734" y="1952"/>
                  <a:pt x="6685" y="1903"/>
                  <a:pt x="6636" y="1855"/>
                </a:cubicBezTo>
                <a:lnTo>
                  <a:pt x="3611" y="49"/>
                </a:lnTo>
                <a:cubicBezTo>
                  <a:pt x="3465" y="1"/>
                  <a:pt x="3367" y="1"/>
                  <a:pt x="3270" y="49"/>
                </a:cubicBezTo>
                <a:lnTo>
                  <a:pt x="98" y="2050"/>
                </a:lnTo>
                <a:cubicBezTo>
                  <a:pt x="50" y="2050"/>
                  <a:pt x="1" y="2099"/>
                  <a:pt x="1" y="2196"/>
                </a:cubicBezTo>
                <a:lnTo>
                  <a:pt x="1" y="2196"/>
                </a:lnTo>
                <a:lnTo>
                  <a:pt x="1" y="2538"/>
                </a:lnTo>
                <a:lnTo>
                  <a:pt x="1" y="2538"/>
                </a:lnTo>
                <a:cubicBezTo>
                  <a:pt x="1" y="2586"/>
                  <a:pt x="50" y="2684"/>
                  <a:pt x="98" y="2684"/>
                </a:cubicBezTo>
                <a:lnTo>
                  <a:pt x="3123" y="4538"/>
                </a:lnTo>
                <a:cubicBezTo>
                  <a:pt x="3221" y="4587"/>
                  <a:pt x="3367" y="4587"/>
                  <a:pt x="3465" y="4538"/>
                </a:cubicBezTo>
                <a:lnTo>
                  <a:pt x="6636" y="2538"/>
                </a:lnTo>
                <a:cubicBezTo>
                  <a:pt x="6685" y="2489"/>
                  <a:pt x="6734" y="2440"/>
                  <a:pt x="6734" y="2391"/>
                </a:cubicBezTo>
                <a:lnTo>
                  <a:pt x="6734" y="2391"/>
                </a:lnTo>
                <a:lnTo>
                  <a:pt x="6734" y="2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7692091" y="3083153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733" y="2440"/>
                </a:move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685" y="1952"/>
                  <a:pt x="6636" y="1903"/>
                </a:cubicBezTo>
                <a:lnTo>
                  <a:pt x="3611" y="49"/>
                </a:lnTo>
                <a:cubicBezTo>
                  <a:pt x="3513" y="0"/>
                  <a:pt x="3367" y="0"/>
                  <a:pt x="3269" y="49"/>
                </a:cubicBezTo>
                <a:lnTo>
                  <a:pt x="98" y="2049"/>
                </a:lnTo>
                <a:cubicBezTo>
                  <a:pt x="49" y="2049"/>
                  <a:pt x="1" y="2147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1" y="2635"/>
                  <a:pt x="49" y="2732"/>
                  <a:pt x="98" y="2732"/>
                </a:cubicBezTo>
                <a:lnTo>
                  <a:pt x="3172" y="4586"/>
                </a:lnTo>
                <a:cubicBezTo>
                  <a:pt x="3269" y="4635"/>
                  <a:pt x="3367" y="4635"/>
                  <a:pt x="3465" y="4586"/>
                </a:cubicBezTo>
                <a:lnTo>
                  <a:pt x="6636" y="2586"/>
                </a:lnTo>
                <a:cubicBezTo>
                  <a:pt x="6685" y="2586"/>
                  <a:pt x="6733" y="2537"/>
                  <a:pt x="6733" y="24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6657345" y="2571267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0" y="2587"/>
                </a:moveTo>
                <a:lnTo>
                  <a:pt x="0" y="2587"/>
                </a:lnTo>
                <a:cubicBezTo>
                  <a:pt x="0" y="2635"/>
                  <a:pt x="49" y="2684"/>
                  <a:pt x="98" y="2733"/>
                </a:cubicBezTo>
                <a:lnTo>
                  <a:pt x="3123" y="4587"/>
                </a:lnTo>
                <a:cubicBezTo>
                  <a:pt x="3220" y="4636"/>
                  <a:pt x="3367" y="4636"/>
                  <a:pt x="3464" y="4587"/>
                </a:cubicBezTo>
                <a:lnTo>
                  <a:pt x="6635" y="2587"/>
                </a:lnTo>
                <a:cubicBezTo>
                  <a:pt x="6684" y="2538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5" y="1904"/>
                </a:cubicBezTo>
                <a:lnTo>
                  <a:pt x="3562" y="50"/>
                </a:lnTo>
                <a:cubicBezTo>
                  <a:pt x="3464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50"/>
                  <a:pt x="0" y="2099"/>
                  <a:pt x="0" y="2196"/>
                </a:cubicBezTo>
                <a:lnTo>
                  <a:pt x="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6754696" y="2631931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0" y="2586"/>
                </a:moveTo>
                <a:lnTo>
                  <a:pt x="0" y="2586"/>
                </a:lnTo>
                <a:cubicBezTo>
                  <a:pt x="0" y="2635"/>
                  <a:pt x="49" y="2684"/>
                  <a:pt x="98" y="2732"/>
                </a:cubicBezTo>
                <a:lnTo>
                  <a:pt x="3123" y="4586"/>
                </a:lnTo>
                <a:cubicBezTo>
                  <a:pt x="3220" y="4635"/>
                  <a:pt x="3367" y="4635"/>
                  <a:pt x="3464" y="4586"/>
                </a:cubicBezTo>
                <a:lnTo>
                  <a:pt x="6635" y="2586"/>
                </a:lnTo>
                <a:cubicBezTo>
                  <a:pt x="6684" y="2537"/>
                  <a:pt x="6733" y="2488"/>
                  <a:pt x="6733" y="2440"/>
                </a:cubicBez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0"/>
                  <a:pt x="6684" y="1952"/>
                  <a:pt x="6635" y="1903"/>
                </a:cubicBezTo>
                <a:lnTo>
                  <a:pt x="3562" y="49"/>
                </a:lnTo>
                <a:cubicBezTo>
                  <a:pt x="3464" y="0"/>
                  <a:pt x="3367" y="0"/>
                  <a:pt x="3269" y="49"/>
                </a:cubicBezTo>
                <a:lnTo>
                  <a:pt x="98" y="2049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6852021" y="2691351"/>
            <a:ext cx="165875" cy="115263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6685" y="2099"/>
                </a:moveTo>
                <a:cubicBezTo>
                  <a:pt x="6685" y="2050"/>
                  <a:pt x="6685" y="1952"/>
                  <a:pt x="6636" y="1952"/>
                </a:cubicBezTo>
                <a:lnTo>
                  <a:pt x="3562" y="98"/>
                </a:lnTo>
                <a:cubicBezTo>
                  <a:pt x="3465" y="1"/>
                  <a:pt x="3367" y="1"/>
                  <a:pt x="3270" y="98"/>
                </a:cubicBezTo>
                <a:lnTo>
                  <a:pt x="99" y="2050"/>
                </a:lnTo>
                <a:cubicBezTo>
                  <a:pt x="50" y="2099"/>
                  <a:pt x="1" y="2147"/>
                  <a:pt x="1" y="2196"/>
                </a:cubicBezTo>
                <a:lnTo>
                  <a:pt x="1" y="2196"/>
                </a:lnTo>
                <a:lnTo>
                  <a:pt x="1" y="2587"/>
                </a:lnTo>
                <a:lnTo>
                  <a:pt x="1" y="2587"/>
                </a:lnTo>
                <a:cubicBezTo>
                  <a:pt x="1" y="2684"/>
                  <a:pt x="50" y="2733"/>
                  <a:pt x="99" y="2733"/>
                </a:cubicBezTo>
                <a:lnTo>
                  <a:pt x="3123" y="4587"/>
                </a:lnTo>
                <a:cubicBezTo>
                  <a:pt x="3221" y="4636"/>
                  <a:pt x="3367" y="4636"/>
                  <a:pt x="3465" y="4587"/>
                </a:cubicBezTo>
                <a:lnTo>
                  <a:pt x="6636" y="2587"/>
                </a:lnTo>
                <a:cubicBezTo>
                  <a:pt x="6685" y="2587"/>
                  <a:pt x="6734" y="2489"/>
                  <a:pt x="6734" y="2440"/>
                </a:cubicBezTo>
                <a:lnTo>
                  <a:pt x="6734" y="2440"/>
                </a:lnTo>
                <a:lnTo>
                  <a:pt x="6734" y="2050"/>
                </a:lnTo>
                <a:lnTo>
                  <a:pt x="6734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6948165" y="2752010"/>
            <a:ext cx="165875" cy="116456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6734" y="2098"/>
                </a:moveTo>
                <a:cubicBezTo>
                  <a:pt x="6734" y="2049"/>
                  <a:pt x="6685" y="1952"/>
                  <a:pt x="6636" y="1952"/>
                </a:cubicBezTo>
                <a:lnTo>
                  <a:pt x="3611" y="98"/>
                </a:lnTo>
                <a:cubicBezTo>
                  <a:pt x="3514" y="0"/>
                  <a:pt x="3367" y="0"/>
                  <a:pt x="3270" y="98"/>
                </a:cubicBezTo>
                <a:lnTo>
                  <a:pt x="99" y="2049"/>
                </a:lnTo>
                <a:cubicBezTo>
                  <a:pt x="50" y="2098"/>
                  <a:pt x="1" y="2147"/>
                  <a:pt x="50" y="2196"/>
                </a:cubicBezTo>
                <a:lnTo>
                  <a:pt x="50" y="2196"/>
                </a:lnTo>
                <a:lnTo>
                  <a:pt x="50" y="2586"/>
                </a:lnTo>
                <a:lnTo>
                  <a:pt x="50" y="2586"/>
                </a:lnTo>
                <a:cubicBezTo>
                  <a:pt x="50" y="2635"/>
                  <a:pt x="50" y="2732"/>
                  <a:pt x="99" y="2732"/>
                </a:cubicBezTo>
                <a:lnTo>
                  <a:pt x="3172" y="4586"/>
                </a:lnTo>
                <a:cubicBezTo>
                  <a:pt x="3270" y="4684"/>
                  <a:pt x="3367" y="4684"/>
                  <a:pt x="3514" y="4586"/>
                </a:cubicBezTo>
                <a:lnTo>
                  <a:pt x="6685" y="2635"/>
                </a:lnTo>
                <a:cubicBezTo>
                  <a:pt x="6685" y="2586"/>
                  <a:pt x="6734" y="2537"/>
                  <a:pt x="6734" y="2488"/>
                </a:cubicBezTo>
                <a:lnTo>
                  <a:pt x="6734" y="2488"/>
                </a:lnTo>
                <a:lnTo>
                  <a:pt x="6734" y="20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8" name="Google Shape;298;p27"/>
          <p:cNvSpPr/>
          <p:nvPr/>
        </p:nvSpPr>
        <p:spPr>
          <a:xfrm>
            <a:off x="7339961" y="2994595"/>
            <a:ext cx="164668" cy="115263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1" y="2586"/>
                </a:moveTo>
                <a:lnTo>
                  <a:pt x="1" y="2586"/>
                </a:lnTo>
                <a:cubicBezTo>
                  <a:pt x="1" y="2635"/>
                  <a:pt x="1" y="2684"/>
                  <a:pt x="50" y="2733"/>
                </a:cubicBezTo>
                <a:lnTo>
                  <a:pt x="3123" y="4587"/>
                </a:lnTo>
                <a:cubicBezTo>
                  <a:pt x="3221" y="4636"/>
                  <a:pt x="3367" y="4636"/>
                  <a:pt x="3465" y="4587"/>
                </a:cubicBezTo>
                <a:lnTo>
                  <a:pt x="6636" y="2586"/>
                </a:lnTo>
                <a:cubicBezTo>
                  <a:pt x="6685" y="2586"/>
                  <a:pt x="6685" y="2538"/>
                  <a:pt x="6685" y="2440"/>
                </a:cubicBezTo>
                <a:lnTo>
                  <a:pt x="6685" y="2440"/>
                </a:lnTo>
                <a:lnTo>
                  <a:pt x="6685" y="2050"/>
                </a:lnTo>
                <a:lnTo>
                  <a:pt x="6685" y="2050"/>
                </a:lnTo>
                <a:cubicBezTo>
                  <a:pt x="6685" y="2001"/>
                  <a:pt x="6685" y="1952"/>
                  <a:pt x="6636" y="1903"/>
                </a:cubicBezTo>
                <a:lnTo>
                  <a:pt x="3562" y="50"/>
                </a:lnTo>
                <a:cubicBezTo>
                  <a:pt x="3465" y="1"/>
                  <a:pt x="3318" y="1"/>
                  <a:pt x="3221" y="50"/>
                </a:cubicBezTo>
                <a:lnTo>
                  <a:pt x="50" y="2050"/>
                </a:lnTo>
                <a:cubicBezTo>
                  <a:pt x="1" y="2050"/>
                  <a:pt x="1" y="2147"/>
                  <a:pt x="1" y="2196"/>
                </a:cubicBezTo>
                <a:lnTo>
                  <a:pt x="1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7437309" y="3055254"/>
            <a:ext cx="165875" cy="116456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6685" y="2439"/>
                </a:moveTo>
                <a:lnTo>
                  <a:pt x="6685" y="2439"/>
                </a:lnTo>
                <a:lnTo>
                  <a:pt x="6685" y="2049"/>
                </a:lnTo>
                <a:lnTo>
                  <a:pt x="6685" y="2049"/>
                </a:lnTo>
                <a:cubicBezTo>
                  <a:pt x="6685" y="2000"/>
                  <a:pt x="6685" y="1952"/>
                  <a:pt x="6636" y="1903"/>
                </a:cubicBezTo>
                <a:lnTo>
                  <a:pt x="3562" y="98"/>
                </a:lnTo>
                <a:cubicBezTo>
                  <a:pt x="3465" y="0"/>
                  <a:pt x="3318" y="0"/>
                  <a:pt x="3221" y="98"/>
                </a:cubicBezTo>
                <a:lnTo>
                  <a:pt x="98" y="2049"/>
                </a:lnTo>
                <a:cubicBezTo>
                  <a:pt x="1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83"/>
                  <a:pt x="1" y="2732"/>
                  <a:pt x="98" y="2732"/>
                </a:cubicBezTo>
                <a:lnTo>
                  <a:pt x="3123" y="4635"/>
                </a:lnTo>
                <a:cubicBezTo>
                  <a:pt x="3221" y="4684"/>
                  <a:pt x="3367" y="4684"/>
                  <a:pt x="3465" y="4635"/>
                </a:cubicBezTo>
                <a:lnTo>
                  <a:pt x="6636" y="2635"/>
                </a:lnTo>
                <a:cubicBezTo>
                  <a:pt x="6685" y="2586"/>
                  <a:pt x="6733" y="2537"/>
                  <a:pt x="6685" y="24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0" name="Google Shape;300;p27"/>
          <p:cNvSpPr/>
          <p:nvPr/>
        </p:nvSpPr>
        <p:spPr>
          <a:xfrm>
            <a:off x="7534660" y="3115896"/>
            <a:ext cx="165875" cy="114044"/>
          </a:xfrm>
          <a:custGeom>
            <a:avLst/>
            <a:gdLst/>
            <a:ahLst/>
            <a:cxnLst/>
            <a:rect l="l" t="t" r="r" b="b"/>
            <a:pathLst>
              <a:path w="6734" h="4587" extrusionOk="0">
                <a:moveTo>
                  <a:pt x="6733" y="2440"/>
                </a:move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6" y="1903"/>
                </a:cubicBezTo>
                <a:lnTo>
                  <a:pt x="3562" y="49"/>
                </a:lnTo>
                <a:cubicBezTo>
                  <a:pt x="3464" y="0"/>
                  <a:pt x="3367" y="0"/>
                  <a:pt x="3269" y="49"/>
                </a:cubicBezTo>
                <a:lnTo>
                  <a:pt x="98" y="2050"/>
                </a:lnTo>
                <a:cubicBezTo>
                  <a:pt x="49" y="2050"/>
                  <a:pt x="0" y="2098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684"/>
                  <a:pt x="98" y="2733"/>
                </a:cubicBezTo>
                <a:lnTo>
                  <a:pt x="3123" y="4538"/>
                </a:lnTo>
                <a:cubicBezTo>
                  <a:pt x="3220" y="4587"/>
                  <a:pt x="3367" y="4587"/>
                  <a:pt x="3464" y="4538"/>
                </a:cubicBezTo>
                <a:lnTo>
                  <a:pt x="6636" y="2586"/>
                </a:lnTo>
                <a:cubicBezTo>
                  <a:pt x="6684" y="2537"/>
                  <a:pt x="6684" y="2489"/>
                  <a:pt x="6733" y="24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632011" y="3176535"/>
            <a:ext cx="165851" cy="115263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6733" y="2050"/>
                </a:moveTo>
                <a:cubicBezTo>
                  <a:pt x="6733" y="2001"/>
                  <a:pt x="6684" y="1952"/>
                  <a:pt x="6635" y="1904"/>
                </a:cubicBezTo>
                <a:lnTo>
                  <a:pt x="3611" y="98"/>
                </a:lnTo>
                <a:cubicBezTo>
                  <a:pt x="3513" y="1"/>
                  <a:pt x="3367" y="1"/>
                  <a:pt x="3269" y="98"/>
                </a:cubicBezTo>
                <a:lnTo>
                  <a:pt x="98" y="2050"/>
                </a:lnTo>
                <a:cubicBezTo>
                  <a:pt x="49" y="2099"/>
                  <a:pt x="0" y="2148"/>
                  <a:pt x="0" y="2196"/>
                </a:cubicBezTo>
                <a:lnTo>
                  <a:pt x="0" y="2196"/>
                </a:lnTo>
                <a:lnTo>
                  <a:pt x="0" y="2587"/>
                </a:lnTo>
                <a:lnTo>
                  <a:pt x="0" y="2587"/>
                </a:lnTo>
                <a:cubicBezTo>
                  <a:pt x="0" y="2635"/>
                  <a:pt x="49" y="2733"/>
                  <a:pt x="98" y="2733"/>
                </a:cubicBezTo>
                <a:lnTo>
                  <a:pt x="3171" y="4587"/>
                </a:lnTo>
                <a:cubicBezTo>
                  <a:pt x="3269" y="4636"/>
                  <a:pt x="3367" y="4636"/>
                  <a:pt x="3464" y="4587"/>
                </a:cubicBezTo>
                <a:lnTo>
                  <a:pt x="6635" y="2587"/>
                </a:lnTo>
                <a:cubicBezTo>
                  <a:pt x="6684" y="2587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6513120" y="2479079"/>
            <a:ext cx="210337" cy="144391"/>
          </a:xfrm>
          <a:custGeom>
            <a:avLst/>
            <a:gdLst/>
            <a:ahLst/>
            <a:cxnLst/>
            <a:rect l="l" t="t" r="r" b="b"/>
            <a:pathLst>
              <a:path w="8539" h="5807" extrusionOk="0">
                <a:moveTo>
                  <a:pt x="98" y="2782"/>
                </a:moveTo>
                <a:lnTo>
                  <a:pt x="1904" y="3904"/>
                </a:lnTo>
                <a:lnTo>
                  <a:pt x="4977" y="5758"/>
                </a:lnTo>
                <a:cubicBezTo>
                  <a:pt x="5075" y="5807"/>
                  <a:pt x="5221" y="5807"/>
                  <a:pt x="5319" y="5758"/>
                </a:cubicBezTo>
                <a:lnTo>
                  <a:pt x="8490" y="3758"/>
                </a:lnTo>
                <a:cubicBezTo>
                  <a:pt x="8539" y="3758"/>
                  <a:pt x="8539" y="3660"/>
                  <a:pt x="8539" y="3611"/>
                </a:cubicBezTo>
                <a:lnTo>
                  <a:pt x="8539" y="3611"/>
                </a:lnTo>
                <a:lnTo>
                  <a:pt x="8539" y="3221"/>
                </a:lnTo>
                <a:lnTo>
                  <a:pt x="8539" y="3221"/>
                </a:lnTo>
                <a:cubicBezTo>
                  <a:pt x="8539" y="3172"/>
                  <a:pt x="8539" y="3123"/>
                  <a:pt x="8490" y="3075"/>
                </a:cubicBezTo>
                <a:lnTo>
                  <a:pt x="7075" y="2196"/>
                </a:lnTo>
                <a:lnTo>
                  <a:pt x="7075" y="2196"/>
                </a:lnTo>
                <a:lnTo>
                  <a:pt x="3611" y="99"/>
                </a:lnTo>
                <a:cubicBezTo>
                  <a:pt x="3465" y="1"/>
                  <a:pt x="3367" y="1"/>
                  <a:pt x="3270" y="99"/>
                </a:cubicBezTo>
                <a:lnTo>
                  <a:pt x="98" y="2050"/>
                </a:lnTo>
                <a:cubicBezTo>
                  <a:pt x="50" y="2099"/>
                  <a:pt x="1" y="2148"/>
                  <a:pt x="1" y="2196"/>
                </a:cubicBezTo>
                <a:lnTo>
                  <a:pt x="1" y="2196"/>
                </a:lnTo>
                <a:lnTo>
                  <a:pt x="1" y="2587"/>
                </a:lnTo>
                <a:lnTo>
                  <a:pt x="1" y="2587"/>
                </a:lnTo>
                <a:cubicBezTo>
                  <a:pt x="1" y="2684"/>
                  <a:pt x="50" y="2733"/>
                  <a:pt x="98" y="27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6721045" y="2380845"/>
            <a:ext cx="167059" cy="116456"/>
          </a:xfrm>
          <a:custGeom>
            <a:avLst/>
            <a:gdLst/>
            <a:ahLst/>
            <a:cxnLst/>
            <a:rect l="l" t="t" r="r" b="b"/>
            <a:pathLst>
              <a:path w="6782" h="4684" extrusionOk="0">
                <a:moveTo>
                  <a:pt x="98" y="1610"/>
                </a:moveTo>
                <a:lnTo>
                  <a:pt x="1952" y="2732"/>
                </a:lnTo>
                <a:lnTo>
                  <a:pt x="4976" y="4586"/>
                </a:lnTo>
                <a:cubicBezTo>
                  <a:pt x="5074" y="4684"/>
                  <a:pt x="5220" y="4684"/>
                  <a:pt x="5318" y="4586"/>
                </a:cubicBezTo>
                <a:lnTo>
                  <a:pt x="6733" y="3708"/>
                </a:lnTo>
                <a:cubicBezTo>
                  <a:pt x="6782" y="3708"/>
                  <a:pt x="6782" y="3659"/>
                  <a:pt x="6782" y="3562"/>
                </a:cubicBezTo>
                <a:lnTo>
                  <a:pt x="6782" y="3562"/>
                </a:lnTo>
                <a:lnTo>
                  <a:pt x="6782" y="3171"/>
                </a:lnTo>
                <a:lnTo>
                  <a:pt x="6782" y="3171"/>
                </a:lnTo>
                <a:cubicBezTo>
                  <a:pt x="6782" y="3123"/>
                  <a:pt x="6782" y="3074"/>
                  <a:pt x="6733" y="3025"/>
                </a:cubicBezTo>
                <a:lnTo>
                  <a:pt x="5318" y="2196"/>
                </a:lnTo>
                <a:lnTo>
                  <a:pt x="5318" y="2196"/>
                </a:lnTo>
                <a:lnTo>
                  <a:pt x="1854" y="49"/>
                </a:lnTo>
                <a:cubicBezTo>
                  <a:pt x="1756" y="0"/>
                  <a:pt x="1610" y="0"/>
                  <a:pt x="1513" y="49"/>
                </a:cubicBezTo>
                <a:lnTo>
                  <a:pt x="98" y="927"/>
                </a:lnTo>
                <a:cubicBezTo>
                  <a:pt x="49" y="927"/>
                  <a:pt x="0" y="1025"/>
                  <a:pt x="0" y="1073"/>
                </a:cubicBezTo>
                <a:lnTo>
                  <a:pt x="0" y="1073"/>
                </a:lnTo>
                <a:lnTo>
                  <a:pt x="0" y="1464"/>
                </a:lnTo>
                <a:lnTo>
                  <a:pt x="0" y="1464"/>
                </a:lnTo>
                <a:cubicBezTo>
                  <a:pt x="0" y="1513"/>
                  <a:pt x="49" y="1561"/>
                  <a:pt x="98" y="16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6584037" y="2652537"/>
            <a:ext cx="165851" cy="115275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49" y="2586"/>
                </a:moveTo>
                <a:lnTo>
                  <a:pt x="49" y="2586"/>
                </a:lnTo>
                <a:cubicBezTo>
                  <a:pt x="49" y="2635"/>
                  <a:pt x="49" y="2684"/>
                  <a:pt x="98" y="2733"/>
                </a:cubicBezTo>
                <a:lnTo>
                  <a:pt x="3123" y="4587"/>
                </a:lnTo>
                <a:cubicBezTo>
                  <a:pt x="3220" y="4635"/>
                  <a:pt x="3367" y="4635"/>
                  <a:pt x="3464" y="4587"/>
                </a:cubicBezTo>
                <a:lnTo>
                  <a:pt x="6635" y="2586"/>
                </a:lnTo>
                <a:cubicBezTo>
                  <a:pt x="6684" y="2586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5" y="1903"/>
                </a:cubicBezTo>
                <a:lnTo>
                  <a:pt x="3562" y="49"/>
                </a:lnTo>
                <a:cubicBezTo>
                  <a:pt x="3464" y="1"/>
                  <a:pt x="3367" y="1"/>
                  <a:pt x="3269" y="49"/>
                </a:cubicBezTo>
                <a:lnTo>
                  <a:pt x="98" y="2050"/>
                </a:lnTo>
                <a:cubicBezTo>
                  <a:pt x="49" y="2050"/>
                  <a:pt x="0" y="2098"/>
                  <a:pt x="0" y="2196"/>
                </a:cubicBezTo>
                <a:lnTo>
                  <a:pt x="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6682573" y="2711982"/>
            <a:ext cx="164668" cy="115275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1" y="2635"/>
                </a:moveTo>
                <a:lnTo>
                  <a:pt x="1" y="2635"/>
                </a:lnTo>
                <a:cubicBezTo>
                  <a:pt x="1" y="2684"/>
                  <a:pt x="1" y="2732"/>
                  <a:pt x="50" y="2781"/>
                </a:cubicBezTo>
                <a:lnTo>
                  <a:pt x="3123" y="4586"/>
                </a:lnTo>
                <a:cubicBezTo>
                  <a:pt x="3221" y="4635"/>
                  <a:pt x="3367" y="4635"/>
                  <a:pt x="3465" y="4586"/>
                </a:cubicBezTo>
                <a:lnTo>
                  <a:pt x="6636" y="2635"/>
                </a:lnTo>
                <a:cubicBezTo>
                  <a:pt x="6685" y="2586"/>
                  <a:pt x="6685" y="2537"/>
                  <a:pt x="6685" y="2488"/>
                </a:cubicBezTo>
                <a:lnTo>
                  <a:pt x="6685" y="2488"/>
                </a:lnTo>
                <a:lnTo>
                  <a:pt x="6685" y="2098"/>
                </a:lnTo>
                <a:lnTo>
                  <a:pt x="6685" y="2098"/>
                </a:lnTo>
                <a:cubicBezTo>
                  <a:pt x="6685" y="2000"/>
                  <a:pt x="6685" y="1952"/>
                  <a:pt x="6636" y="1952"/>
                </a:cubicBezTo>
                <a:lnTo>
                  <a:pt x="3562" y="49"/>
                </a:lnTo>
                <a:cubicBezTo>
                  <a:pt x="3465" y="0"/>
                  <a:pt x="3318" y="0"/>
                  <a:pt x="3221" y="49"/>
                </a:cubicBezTo>
                <a:lnTo>
                  <a:pt x="50" y="2049"/>
                </a:lnTo>
                <a:cubicBezTo>
                  <a:pt x="1" y="2098"/>
                  <a:pt x="1" y="2147"/>
                  <a:pt x="1" y="2196"/>
                </a:cubicBezTo>
                <a:lnTo>
                  <a:pt x="1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6779921" y="2773839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1" y="2586"/>
                </a:moveTo>
                <a:lnTo>
                  <a:pt x="1" y="2586"/>
                </a:lnTo>
                <a:cubicBezTo>
                  <a:pt x="1" y="2635"/>
                  <a:pt x="1" y="2684"/>
                  <a:pt x="98" y="2732"/>
                </a:cubicBezTo>
                <a:lnTo>
                  <a:pt x="3123" y="4586"/>
                </a:lnTo>
                <a:cubicBezTo>
                  <a:pt x="3221" y="4635"/>
                  <a:pt x="3367" y="4635"/>
                  <a:pt x="3465" y="4586"/>
                </a:cubicBezTo>
                <a:lnTo>
                  <a:pt x="6636" y="2586"/>
                </a:lnTo>
                <a:cubicBezTo>
                  <a:pt x="6685" y="2537"/>
                  <a:pt x="6733" y="2489"/>
                  <a:pt x="6733" y="2440"/>
                </a:cubicBez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685" y="1952"/>
                  <a:pt x="6636" y="1903"/>
                </a:cubicBezTo>
                <a:lnTo>
                  <a:pt x="3562" y="98"/>
                </a:lnTo>
                <a:cubicBezTo>
                  <a:pt x="3465" y="0"/>
                  <a:pt x="3367" y="0"/>
                  <a:pt x="3269" y="98"/>
                </a:cubicBezTo>
                <a:lnTo>
                  <a:pt x="98" y="2049"/>
                </a:lnTo>
                <a:cubicBezTo>
                  <a:pt x="49" y="2098"/>
                  <a:pt x="1" y="2147"/>
                  <a:pt x="1" y="2196"/>
                </a:cubicBezTo>
                <a:lnTo>
                  <a:pt x="1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7" name="Google Shape;307;p27"/>
          <p:cNvSpPr/>
          <p:nvPr/>
        </p:nvSpPr>
        <p:spPr>
          <a:xfrm>
            <a:off x="6877271" y="2833259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98" y="2733"/>
                </a:moveTo>
                <a:lnTo>
                  <a:pt x="3123" y="4587"/>
                </a:lnTo>
                <a:cubicBezTo>
                  <a:pt x="3221" y="4636"/>
                  <a:pt x="3367" y="4636"/>
                  <a:pt x="3464" y="4587"/>
                </a:cubicBezTo>
                <a:lnTo>
                  <a:pt x="6636" y="2587"/>
                </a:lnTo>
                <a:cubicBezTo>
                  <a:pt x="6684" y="2587"/>
                  <a:pt x="6733" y="2538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6" y="1904"/>
                </a:cubicBezTo>
                <a:lnTo>
                  <a:pt x="3611" y="50"/>
                </a:lnTo>
                <a:cubicBezTo>
                  <a:pt x="3464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50"/>
                  <a:pt x="1" y="2148"/>
                  <a:pt x="1" y="2196"/>
                </a:cubicBezTo>
                <a:lnTo>
                  <a:pt x="1" y="2196"/>
                </a:lnTo>
                <a:lnTo>
                  <a:pt x="1" y="2587"/>
                </a:lnTo>
                <a:lnTo>
                  <a:pt x="1" y="2587"/>
                </a:lnTo>
                <a:cubicBezTo>
                  <a:pt x="1" y="2635"/>
                  <a:pt x="49" y="2733"/>
                  <a:pt x="98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6974621" y="2893927"/>
            <a:ext cx="165875" cy="116468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98" y="2732"/>
                </a:moveTo>
                <a:lnTo>
                  <a:pt x="3123" y="4635"/>
                </a:lnTo>
                <a:cubicBezTo>
                  <a:pt x="3220" y="4684"/>
                  <a:pt x="3367" y="4684"/>
                  <a:pt x="3464" y="4635"/>
                </a:cubicBezTo>
                <a:lnTo>
                  <a:pt x="6635" y="2635"/>
                </a:lnTo>
                <a:cubicBezTo>
                  <a:pt x="6684" y="2586"/>
                  <a:pt x="6733" y="2537"/>
                  <a:pt x="6733" y="2489"/>
                </a:cubicBezTo>
                <a:lnTo>
                  <a:pt x="6733" y="2489"/>
                </a:lnTo>
                <a:lnTo>
                  <a:pt x="6733" y="2098"/>
                </a:lnTo>
                <a:lnTo>
                  <a:pt x="6733" y="2098"/>
                </a:lnTo>
                <a:cubicBezTo>
                  <a:pt x="6733" y="2049"/>
                  <a:pt x="6684" y="1952"/>
                  <a:pt x="6635" y="1952"/>
                </a:cubicBezTo>
                <a:lnTo>
                  <a:pt x="3611" y="98"/>
                </a:lnTo>
                <a:cubicBezTo>
                  <a:pt x="3513" y="0"/>
                  <a:pt x="3367" y="0"/>
                  <a:pt x="3269" y="98"/>
                </a:cubicBezTo>
                <a:lnTo>
                  <a:pt x="98" y="2049"/>
                </a:lnTo>
                <a:cubicBezTo>
                  <a:pt x="49" y="2098"/>
                  <a:pt x="0" y="2147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84"/>
                  <a:pt x="49" y="2732"/>
                  <a:pt x="98" y="2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7071973" y="2954562"/>
            <a:ext cx="165851" cy="116493"/>
          </a:xfrm>
          <a:custGeom>
            <a:avLst/>
            <a:gdLst/>
            <a:ahLst/>
            <a:cxnLst/>
            <a:rect l="l" t="t" r="r" b="b"/>
            <a:pathLst>
              <a:path w="6733" h="4685" extrusionOk="0">
                <a:moveTo>
                  <a:pt x="98" y="2733"/>
                </a:moveTo>
                <a:lnTo>
                  <a:pt x="3171" y="4587"/>
                </a:lnTo>
                <a:cubicBezTo>
                  <a:pt x="3269" y="4684"/>
                  <a:pt x="3366" y="4684"/>
                  <a:pt x="3464" y="4587"/>
                </a:cubicBezTo>
                <a:lnTo>
                  <a:pt x="6635" y="2635"/>
                </a:lnTo>
                <a:cubicBezTo>
                  <a:pt x="6684" y="2586"/>
                  <a:pt x="6733" y="2538"/>
                  <a:pt x="6733" y="2489"/>
                </a:cubicBezTo>
                <a:lnTo>
                  <a:pt x="6733" y="2489"/>
                </a:lnTo>
                <a:lnTo>
                  <a:pt x="6733" y="2099"/>
                </a:lnTo>
                <a:lnTo>
                  <a:pt x="6733" y="2099"/>
                </a:lnTo>
                <a:cubicBezTo>
                  <a:pt x="6733" y="2001"/>
                  <a:pt x="6684" y="1952"/>
                  <a:pt x="6635" y="1952"/>
                </a:cubicBezTo>
                <a:lnTo>
                  <a:pt x="3610" y="98"/>
                </a:lnTo>
                <a:cubicBezTo>
                  <a:pt x="3513" y="1"/>
                  <a:pt x="3366" y="1"/>
                  <a:pt x="3269" y="98"/>
                </a:cubicBezTo>
                <a:lnTo>
                  <a:pt x="98" y="2050"/>
                </a:lnTo>
                <a:cubicBezTo>
                  <a:pt x="49" y="2099"/>
                  <a:pt x="0" y="2147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49" y="2635"/>
                  <a:pt x="49" y="2733"/>
                  <a:pt x="98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7169299" y="3015229"/>
            <a:ext cx="165875" cy="116468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99" y="2732"/>
                </a:moveTo>
                <a:lnTo>
                  <a:pt x="3172" y="4586"/>
                </a:lnTo>
                <a:cubicBezTo>
                  <a:pt x="3270" y="4684"/>
                  <a:pt x="3367" y="4684"/>
                  <a:pt x="3514" y="4586"/>
                </a:cubicBezTo>
                <a:lnTo>
                  <a:pt x="6685" y="2635"/>
                </a:lnTo>
                <a:cubicBezTo>
                  <a:pt x="6734" y="2586"/>
                  <a:pt x="6734" y="2537"/>
                  <a:pt x="6734" y="2488"/>
                </a:cubicBezTo>
                <a:lnTo>
                  <a:pt x="6734" y="2488"/>
                </a:lnTo>
                <a:lnTo>
                  <a:pt x="6734" y="2098"/>
                </a:lnTo>
                <a:lnTo>
                  <a:pt x="6734" y="2098"/>
                </a:lnTo>
                <a:cubicBezTo>
                  <a:pt x="6734" y="2000"/>
                  <a:pt x="6734" y="1952"/>
                  <a:pt x="6685" y="1952"/>
                </a:cubicBezTo>
                <a:lnTo>
                  <a:pt x="3611" y="49"/>
                </a:lnTo>
                <a:cubicBezTo>
                  <a:pt x="3514" y="0"/>
                  <a:pt x="3367" y="0"/>
                  <a:pt x="3270" y="49"/>
                </a:cubicBezTo>
                <a:lnTo>
                  <a:pt x="99" y="2049"/>
                </a:lnTo>
                <a:cubicBezTo>
                  <a:pt x="50" y="2098"/>
                  <a:pt x="1" y="2147"/>
                  <a:pt x="50" y="2196"/>
                </a:cubicBezTo>
                <a:lnTo>
                  <a:pt x="50" y="2196"/>
                </a:lnTo>
                <a:lnTo>
                  <a:pt x="50" y="2586"/>
                </a:lnTo>
                <a:lnTo>
                  <a:pt x="50" y="2586"/>
                </a:lnTo>
                <a:cubicBezTo>
                  <a:pt x="50" y="2635"/>
                  <a:pt x="50" y="2732"/>
                  <a:pt x="99" y="2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7267859" y="3075863"/>
            <a:ext cx="164668" cy="115275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49" y="2733"/>
                </a:moveTo>
                <a:lnTo>
                  <a:pt x="3123" y="4587"/>
                </a:lnTo>
                <a:cubicBezTo>
                  <a:pt x="3221" y="4635"/>
                  <a:pt x="3367" y="4635"/>
                  <a:pt x="3464" y="4587"/>
                </a:cubicBezTo>
                <a:lnTo>
                  <a:pt x="6636" y="2635"/>
                </a:lnTo>
                <a:cubicBezTo>
                  <a:pt x="6684" y="2586"/>
                  <a:pt x="6684" y="2537"/>
                  <a:pt x="6684" y="2489"/>
                </a:cubicBezTo>
                <a:lnTo>
                  <a:pt x="6684" y="2489"/>
                </a:lnTo>
                <a:lnTo>
                  <a:pt x="6684" y="2098"/>
                </a:lnTo>
                <a:lnTo>
                  <a:pt x="6684" y="2098"/>
                </a:lnTo>
                <a:cubicBezTo>
                  <a:pt x="6684" y="2001"/>
                  <a:pt x="6684" y="1952"/>
                  <a:pt x="6636" y="1952"/>
                </a:cubicBezTo>
                <a:lnTo>
                  <a:pt x="3562" y="49"/>
                </a:lnTo>
                <a:cubicBezTo>
                  <a:pt x="3464" y="1"/>
                  <a:pt x="3318" y="1"/>
                  <a:pt x="3221" y="49"/>
                </a:cubicBezTo>
                <a:lnTo>
                  <a:pt x="49" y="2050"/>
                </a:lnTo>
                <a:cubicBezTo>
                  <a:pt x="1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1" y="2684"/>
                  <a:pt x="49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7364001" y="3135313"/>
            <a:ext cx="165875" cy="116468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147" y="2781"/>
                </a:moveTo>
                <a:lnTo>
                  <a:pt x="3172" y="4586"/>
                </a:lnTo>
                <a:cubicBezTo>
                  <a:pt x="3269" y="4684"/>
                  <a:pt x="3367" y="4684"/>
                  <a:pt x="3464" y="4586"/>
                </a:cubicBezTo>
                <a:lnTo>
                  <a:pt x="6636" y="2635"/>
                </a:lnTo>
                <a:cubicBezTo>
                  <a:pt x="6684" y="2586"/>
                  <a:pt x="6733" y="2537"/>
                  <a:pt x="6733" y="2488"/>
                </a:cubicBezTo>
                <a:lnTo>
                  <a:pt x="6733" y="2488"/>
                </a:lnTo>
                <a:lnTo>
                  <a:pt x="6733" y="2098"/>
                </a:lnTo>
                <a:lnTo>
                  <a:pt x="6733" y="2098"/>
                </a:lnTo>
                <a:cubicBezTo>
                  <a:pt x="6733" y="2049"/>
                  <a:pt x="6684" y="1952"/>
                  <a:pt x="6636" y="1952"/>
                </a:cubicBezTo>
                <a:lnTo>
                  <a:pt x="3611" y="98"/>
                </a:lnTo>
                <a:cubicBezTo>
                  <a:pt x="3513" y="0"/>
                  <a:pt x="3367" y="0"/>
                  <a:pt x="3269" y="98"/>
                </a:cubicBezTo>
                <a:lnTo>
                  <a:pt x="98" y="2049"/>
                </a:lnTo>
                <a:cubicBezTo>
                  <a:pt x="49" y="2098"/>
                  <a:pt x="1" y="2147"/>
                  <a:pt x="49" y="2196"/>
                </a:cubicBezTo>
                <a:lnTo>
                  <a:pt x="49" y="2196"/>
                </a:lnTo>
                <a:lnTo>
                  <a:pt x="49" y="2586"/>
                </a:lnTo>
                <a:lnTo>
                  <a:pt x="49" y="2586"/>
                </a:lnTo>
                <a:cubicBezTo>
                  <a:pt x="1" y="2683"/>
                  <a:pt x="49" y="2732"/>
                  <a:pt x="147" y="2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7461351" y="3197167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3513" y="4586"/>
                </a:moveTo>
                <a:lnTo>
                  <a:pt x="6684" y="2586"/>
                </a:lnTo>
                <a:cubicBezTo>
                  <a:pt x="6733" y="2586"/>
                  <a:pt x="6733" y="2537"/>
                  <a:pt x="6733" y="2440"/>
                </a:cubicBez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733" y="1952"/>
                  <a:pt x="6684" y="1903"/>
                </a:cubicBezTo>
                <a:lnTo>
                  <a:pt x="3611" y="98"/>
                </a:lnTo>
                <a:cubicBezTo>
                  <a:pt x="3513" y="0"/>
                  <a:pt x="3367" y="0"/>
                  <a:pt x="3269" y="98"/>
                </a:cubicBezTo>
                <a:lnTo>
                  <a:pt x="98" y="2049"/>
                </a:lnTo>
                <a:cubicBezTo>
                  <a:pt x="49" y="2098"/>
                  <a:pt x="0" y="2147"/>
                  <a:pt x="49" y="2245"/>
                </a:cubicBezTo>
                <a:lnTo>
                  <a:pt x="49" y="2245"/>
                </a:lnTo>
                <a:lnTo>
                  <a:pt x="49" y="2586"/>
                </a:lnTo>
                <a:lnTo>
                  <a:pt x="49" y="2586"/>
                </a:lnTo>
                <a:cubicBezTo>
                  <a:pt x="49" y="2684"/>
                  <a:pt x="49" y="2732"/>
                  <a:pt x="98" y="2781"/>
                </a:cubicBezTo>
                <a:lnTo>
                  <a:pt x="3172" y="4586"/>
                </a:lnTo>
                <a:cubicBezTo>
                  <a:pt x="3269" y="4635"/>
                  <a:pt x="3367" y="4635"/>
                  <a:pt x="3513" y="458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6416973" y="2547023"/>
            <a:ext cx="234379" cy="160155"/>
          </a:xfrm>
          <a:custGeom>
            <a:avLst/>
            <a:gdLst/>
            <a:ahLst/>
            <a:cxnLst/>
            <a:rect l="l" t="t" r="r" b="b"/>
            <a:pathLst>
              <a:path w="9515" h="6441" extrusionOk="0">
                <a:moveTo>
                  <a:pt x="50" y="2781"/>
                </a:moveTo>
                <a:lnTo>
                  <a:pt x="1904" y="3903"/>
                </a:lnTo>
                <a:lnTo>
                  <a:pt x="5953" y="6391"/>
                </a:lnTo>
                <a:cubicBezTo>
                  <a:pt x="6050" y="6440"/>
                  <a:pt x="6148" y="6440"/>
                  <a:pt x="6294" y="6391"/>
                </a:cubicBezTo>
                <a:lnTo>
                  <a:pt x="9417" y="4391"/>
                </a:lnTo>
                <a:cubicBezTo>
                  <a:pt x="9514" y="4342"/>
                  <a:pt x="9514" y="4293"/>
                  <a:pt x="9514" y="4245"/>
                </a:cubicBezTo>
                <a:lnTo>
                  <a:pt x="9514" y="4245"/>
                </a:lnTo>
                <a:lnTo>
                  <a:pt x="9514" y="3854"/>
                </a:lnTo>
                <a:lnTo>
                  <a:pt x="9514" y="3854"/>
                </a:lnTo>
                <a:cubicBezTo>
                  <a:pt x="9514" y="3805"/>
                  <a:pt x="9514" y="3757"/>
                  <a:pt x="9417" y="3708"/>
                </a:cubicBezTo>
                <a:lnTo>
                  <a:pt x="7026" y="2196"/>
                </a:lnTo>
                <a:lnTo>
                  <a:pt x="7026" y="2196"/>
                </a:lnTo>
                <a:lnTo>
                  <a:pt x="3562" y="98"/>
                </a:lnTo>
                <a:cubicBezTo>
                  <a:pt x="3465" y="0"/>
                  <a:pt x="3318" y="0"/>
                  <a:pt x="3221" y="98"/>
                </a:cubicBezTo>
                <a:lnTo>
                  <a:pt x="50" y="2049"/>
                </a:lnTo>
                <a:cubicBezTo>
                  <a:pt x="1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83"/>
                  <a:pt x="1" y="2732"/>
                  <a:pt x="50" y="2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6526345" y="2743509"/>
            <a:ext cx="165875" cy="116493"/>
          </a:xfrm>
          <a:custGeom>
            <a:avLst/>
            <a:gdLst/>
            <a:ahLst/>
            <a:cxnLst/>
            <a:rect l="l" t="t" r="r" b="b"/>
            <a:pathLst>
              <a:path w="6734" h="4685" extrusionOk="0">
                <a:moveTo>
                  <a:pt x="0" y="2635"/>
                </a:moveTo>
                <a:lnTo>
                  <a:pt x="0" y="2635"/>
                </a:lnTo>
                <a:cubicBezTo>
                  <a:pt x="0" y="2684"/>
                  <a:pt x="0" y="2733"/>
                  <a:pt x="98" y="2782"/>
                </a:cubicBezTo>
                <a:lnTo>
                  <a:pt x="3123" y="4635"/>
                </a:lnTo>
                <a:cubicBezTo>
                  <a:pt x="3220" y="4684"/>
                  <a:pt x="3367" y="4684"/>
                  <a:pt x="3464" y="4635"/>
                </a:cubicBezTo>
                <a:lnTo>
                  <a:pt x="6636" y="2635"/>
                </a:lnTo>
                <a:cubicBezTo>
                  <a:pt x="6684" y="2586"/>
                  <a:pt x="6684" y="2538"/>
                  <a:pt x="6733" y="2489"/>
                </a:cubicBezTo>
                <a:lnTo>
                  <a:pt x="6733" y="2489"/>
                </a:lnTo>
                <a:lnTo>
                  <a:pt x="6733" y="2099"/>
                </a:lnTo>
                <a:lnTo>
                  <a:pt x="6733" y="2099"/>
                </a:lnTo>
                <a:cubicBezTo>
                  <a:pt x="6684" y="2050"/>
                  <a:pt x="6684" y="1952"/>
                  <a:pt x="6636" y="1952"/>
                </a:cubicBezTo>
                <a:lnTo>
                  <a:pt x="3562" y="98"/>
                </a:lnTo>
                <a:cubicBezTo>
                  <a:pt x="3464" y="1"/>
                  <a:pt x="3367" y="1"/>
                  <a:pt x="3269" y="98"/>
                </a:cubicBezTo>
                <a:lnTo>
                  <a:pt x="98" y="2050"/>
                </a:lnTo>
                <a:cubicBezTo>
                  <a:pt x="0" y="2099"/>
                  <a:pt x="0" y="2147"/>
                  <a:pt x="0" y="2196"/>
                </a:cubicBezTo>
                <a:lnTo>
                  <a:pt x="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6623696" y="2805363"/>
            <a:ext cx="165851" cy="115275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98" y="2733"/>
                </a:moveTo>
                <a:lnTo>
                  <a:pt x="3123" y="4587"/>
                </a:lnTo>
                <a:cubicBezTo>
                  <a:pt x="3220" y="4636"/>
                  <a:pt x="3367" y="4636"/>
                  <a:pt x="3464" y="4587"/>
                </a:cubicBezTo>
                <a:lnTo>
                  <a:pt x="6635" y="2587"/>
                </a:lnTo>
                <a:cubicBezTo>
                  <a:pt x="6684" y="2587"/>
                  <a:pt x="6733" y="2538"/>
                  <a:pt x="6733" y="2440"/>
                </a:cubicBezTo>
                <a:lnTo>
                  <a:pt x="6733" y="2440"/>
                </a:lnTo>
                <a:lnTo>
                  <a:pt x="6733" y="2050"/>
                </a:lnTo>
                <a:lnTo>
                  <a:pt x="6733" y="2050"/>
                </a:lnTo>
                <a:cubicBezTo>
                  <a:pt x="6733" y="2001"/>
                  <a:pt x="6684" y="1952"/>
                  <a:pt x="6635" y="1904"/>
                </a:cubicBezTo>
                <a:lnTo>
                  <a:pt x="3611" y="50"/>
                </a:lnTo>
                <a:cubicBezTo>
                  <a:pt x="3513" y="1"/>
                  <a:pt x="3367" y="1"/>
                  <a:pt x="3269" y="50"/>
                </a:cubicBezTo>
                <a:lnTo>
                  <a:pt x="98" y="2050"/>
                </a:lnTo>
                <a:cubicBezTo>
                  <a:pt x="49" y="2050"/>
                  <a:pt x="0" y="2147"/>
                  <a:pt x="0" y="2196"/>
                </a:cubicBezTo>
                <a:lnTo>
                  <a:pt x="0" y="2196"/>
                </a:lnTo>
                <a:lnTo>
                  <a:pt x="0" y="2587"/>
                </a:lnTo>
                <a:lnTo>
                  <a:pt x="0" y="2587"/>
                </a:lnTo>
                <a:cubicBezTo>
                  <a:pt x="0" y="2635"/>
                  <a:pt x="49" y="2684"/>
                  <a:pt x="98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6721047" y="2866027"/>
            <a:ext cx="165851" cy="115275"/>
          </a:xfrm>
          <a:custGeom>
            <a:avLst/>
            <a:gdLst/>
            <a:ahLst/>
            <a:cxnLst/>
            <a:rect l="l" t="t" r="r" b="b"/>
            <a:pathLst>
              <a:path w="6733" h="4636" extrusionOk="0">
                <a:moveTo>
                  <a:pt x="0" y="2586"/>
                </a:moveTo>
                <a:lnTo>
                  <a:pt x="0" y="2586"/>
                </a:lnTo>
                <a:cubicBezTo>
                  <a:pt x="0" y="2635"/>
                  <a:pt x="49" y="2684"/>
                  <a:pt x="98" y="2732"/>
                </a:cubicBezTo>
                <a:lnTo>
                  <a:pt x="3171" y="4586"/>
                </a:lnTo>
                <a:cubicBezTo>
                  <a:pt x="3269" y="4635"/>
                  <a:pt x="3366" y="4635"/>
                  <a:pt x="3464" y="4586"/>
                </a:cubicBezTo>
                <a:lnTo>
                  <a:pt x="6635" y="2586"/>
                </a:lnTo>
                <a:cubicBezTo>
                  <a:pt x="6684" y="2586"/>
                  <a:pt x="6733" y="2488"/>
                  <a:pt x="6733" y="2440"/>
                </a:cubicBezTo>
                <a:lnTo>
                  <a:pt x="6733" y="2440"/>
                </a:lnTo>
                <a:lnTo>
                  <a:pt x="6733" y="2049"/>
                </a:lnTo>
                <a:lnTo>
                  <a:pt x="6733" y="2049"/>
                </a:lnTo>
                <a:cubicBezTo>
                  <a:pt x="6733" y="2001"/>
                  <a:pt x="6684" y="1952"/>
                  <a:pt x="6635" y="1903"/>
                </a:cubicBezTo>
                <a:lnTo>
                  <a:pt x="3610" y="49"/>
                </a:lnTo>
                <a:cubicBezTo>
                  <a:pt x="3513" y="0"/>
                  <a:pt x="3366" y="0"/>
                  <a:pt x="3269" y="49"/>
                </a:cubicBezTo>
                <a:lnTo>
                  <a:pt x="98" y="2049"/>
                </a:lnTo>
                <a:cubicBezTo>
                  <a:pt x="49" y="2049"/>
                  <a:pt x="0" y="2098"/>
                  <a:pt x="0" y="2196"/>
                </a:cubicBezTo>
                <a:lnTo>
                  <a:pt x="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6818373" y="2926667"/>
            <a:ext cx="165875" cy="115275"/>
          </a:xfrm>
          <a:custGeom>
            <a:avLst/>
            <a:gdLst/>
            <a:ahLst/>
            <a:cxnLst/>
            <a:rect l="l" t="t" r="r" b="b"/>
            <a:pathLst>
              <a:path w="6734" h="4636" extrusionOk="0">
                <a:moveTo>
                  <a:pt x="50" y="2586"/>
                </a:moveTo>
                <a:lnTo>
                  <a:pt x="50" y="2586"/>
                </a:lnTo>
                <a:cubicBezTo>
                  <a:pt x="1" y="2635"/>
                  <a:pt x="50" y="2684"/>
                  <a:pt x="98" y="2733"/>
                </a:cubicBezTo>
                <a:lnTo>
                  <a:pt x="3172" y="4587"/>
                </a:lnTo>
                <a:cubicBezTo>
                  <a:pt x="3270" y="4635"/>
                  <a:pt x="3367" y="4635"/>
                  <a:pt x="3514" y="4587"/>
                </a:cubicBezTo>
                <a:lnTo>
                  <a:pt x="6636" y="2586"/>
                </a:lnTo>
                <a:cubicBezTo>
                  <a:pt x="6685" y="2586"/>
                  <a:pt x="6734" y="2489"/>
                  <a:pt x="6734" y="2440"/>
                </a:cubicBezTo>
                <a:lnTo>
                  <a:pt x="6734" y="2440"/>
                </a:lnTo>
                <a:lnTo>
                  <a:pt x="6734" y="2050"/>
                </a:lnTo>
                <a:lnTo>
                  <a:pt x="6734" y="2050"/>
                </a:lnTo>
                <a:cubicBezTo>
                  <a:pt x="6734" y="2001"/>
                  <a:pt x="6685" y="1952"/>
                  <a:pt x="6636" y="1903"/>
                </a:cubicBezTo>
                <a:lnTo>
                  <a:pt x="3611" y="49"/>
                </a:lnTo>
                <a:cubicBezTo>
                  <a:pt x="3514" y="1"/>
                  <a:pt x="3367" y="1"/>
                  <a:pt x="3270" y="49"/>
                </a:cubicBezTo>
                <a:lnTo>
                  <a:pt x="98" y="2050"/>
                </a:lnTo>
                <a:cubicBezTo>
                  <a:pt x="50" y="2050"/>
                  <a:pt x="1" y="2098"/>
                  <a:pt x="50" y="2196"/>
                </a:cubicBezTo>
                <a:lnTo>
                  <a:pt x="50" y="2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916934" y="2986116"/>
            <a:ext cx="164668" cy="116468"/>
          </a:xfrm>
          <a:custGeom>
            <a:avLst/>
            <a:gdLst/>
            <a:ahLst/>
            <a:cxnLst/>
            <a:rect l="l" t="t" r="r" b="b"/>
            <a:pathLst>
              <a:path w="6685" h="4684" extrusionOk="0">
                <a:moveTo>
                  <a:pt x="98" y="2781"/>
                </a:moveTo>
                <a:lnTo>
                  <a:pt x="3074" y="4635"/>
                </a:lnTo>
                <a:cubicBezTo>
                  <a:pt x="3221" y="4684"/>
                  <a:pt x="3318" y="4684"/>
                  <a:pt x="3416" y="4635"/>
                </a:cubicBezTo>
                <a:lnTo>
                  <a:pt x="6587" y="2635"/>
                </a:lnTo>
                <a:cubicBezTo>
                  <a:pt x="6636" y="2586"/>
                  <a:pt x="6684" y="2537"/>
                  <a:pt x="6684" y="2488"/>
                </a:cubicBezTo>
                <a:lnTo>
                  <a:pt x="6684" y="2488"/>
                </a:lnTo>
                <a:lnTo>
                  <a:pt x="6684" y="2098"/>
                </a:lnTo>
                <a:lnTo>
                  <a:pt x="6684" y="2098"/>
                </a:lnTo>
                <a:cubicBezTo>
                  <a:pt x="6684" y="2049"/>
                  <a:pt x="6636" y="2001"/>
                  <a:pt x="6587" y="1952"/>
                </a:cubicBezTo>
                <a:lnTo>
                  <a:pt x="3562" y="98"/>
                </a:lnTo>
                <a:cubicBezTo>
                  <a:pt x="3464" y="0"/>
                  <a:pt x="3318" y="0"/>
                  <a:pt x="3221" y="98"/>
                </a:cubicBezTo>
                <a:lnTo>
                  <a:pt x="98" y="2049"/>
                </a:lnTo>
                <a:cubicBezTo>
                  <a:pt x="1" y="2098"/>
                  <a:pt x="1" y="2147"/>
                  <a:pt x="1" y="2244"/>
                </a:cubicBezTo>
                <a:lnTo>
                  <a:pt x="1" y="2244"/>
                </a:lnTo>
                <a:lnTo>
                  <a:pt x="1" y="2635"/>
                </a:lnTo>
                <a:lnTo>
                  <a:pt x="1" y="2635"/>
                </a:lnTo>
                <a:cubicBezTo>
                  <a:pt x="1" y="2684"/>
                  <a:pt x="49" y="2732"/>
                  <a:pt x="98" y="27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7014281" y="3047969"/>
            <a:ext cx="165875" cy="114056"/>
          </a:xfrm>
          <a:custGeom>
            <a:avLst/>
            <a:gdLst/>
            <a:ahLst/>
            <a:cxnLst/>
            <a:rect l="l" t="t" r="r" b="b"/>
            <a:pathLst>
              <a:path w="6734" h="4587" extrusionOk="0">
                <a:moveTo>
                  <a:pt x="98" y="2732"/>
                </a:moveTo>
                <a:lnTo>
                  <a:pt x="3123" y="4538"/>
                </a:lnTo>
                <a:cubicBezTo>
                  <a:pt x="3220" y="4586"/>
                  <a:pt x="3367" y="4586"/>
                  <a:pt x="3464" y="4538"/>
                </a:cubicBezTo>
                <a:lnTo>
                  <a:pt x="6635" y="2586"/>
                </a:lnTo>
                <a:cubicBezTo>
                  <a:pt x="6684" y="2537"/>
                  <a:pt x="6684" y="2489"/>
                  <a:pt x="6733" y="2440"/>
                </a:cubicBezTo>
                <a:lnTo>
                  <a:pt x="6733" y="2440"/>
                </a:lnTo>
                <a:lnTo>
                  <a:pt x="6733" y="2001"/>
                </a:lnTo>
                <a:lnTo>
                  <a:pt x="6733" y="2001"/>
                </a:lnTo>
                <a:cubicBezTo>
                  <a:pt x="6684" y="1952"/>
                  <a:pt x="6684" y="1903"/>
                  <a:pt x="6635" y="1854"/>
                </a:cubicBezTo>
                <a:lnTo>
                  <a:pt x="3562" y="49"/>
                </a:lnTo>
                <a:cubicBezTo>
                  <a:pt x="3464" y="0"/>
                  <a:pt x="3318" y="0"/>
                  <a:pt x="3220" y="49"/>
                </a:cubicBezTo>
                <a:lnTo>
                  <a:pt x="98" y="2001"/>
                </a:lnTo>
                <a:cubicBezTo>
                  <a:pt x="0" y="2049"/>
                  <a:pt x="0" y="2098"/>
                  <a:pt x="0" y="2196"/>
                </a:cubicBezTo>
                <a:lnTo>
                  <a:pt x="0" y="2196"/>
                </a:lnTo>
                <a:lnTo>
                  <a:pt x="0" y="2586"/>
                </a:lnTo>
                <a:lnTo>
                  <a:pt x="0" y="2586"/>
                </a:lnTo>
                <a:cubicBezTo>
                  <a:pt x="0" y="2635"/>
                  <a:pt x="49" y="2684"/>
                  <a:pt x="98" y="2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1" name="Google Shape;321;p27"/>
          <p:cNvSpPr/>
          <p:nvPr/>
        </p:nvSpPr>
        <p:spPr>
          <a:xfrm>
            <a:off x="7112818" y="3107389"/>
            <a:ext cx="164668" cy="115275"/>
          </a:xfrm>
          <a:custGeom>
            <a:avLst/>
            <a:gdLst/>
            <a:ahLst/>
            <a:cxnLst/>
            <a:rect l="l" t="t" r="r" b="b"/>
            <a:pathLst>
              <a:path w="6685" h="4636" extrusionOk="0">
                <a:moveTo>
                  <a:pt x="50" y="2733"/>
                </a:moveTo>
                <a:lnTo>
                  <a:pt x="3123" y="4587"/>
                </a:lnTo>
                <a:cubicBezTo>
                  <a:pt x="3221" y="4636"/>
                  <a:pt x="3318" y="4636"/>
                  <a:pt x="3465" y="4587"/>
                </a:cubicBezTo>
                <a:lnTo>
                  <a:pt x="6636" y="2587"/>
                </a:lnTo>
                <a:cubicBezTo>
                  <a:pt x="6636" y="2587"/>
                  <a:pt x="6685" y="2489"/>
                  <a:pt x="6685" y="2440"/>
                </a:cubicBezTo>
                <a:lnTo>
                  <a:pt x="6685" y="2440"/>
                </a:lnTo>
                <a:lnTo>
                  <a:pt x="6685" y="2050"/>
                </a:lnTo>
                <a:lnTo>
                  <a:pt x="6685" y="2050"/>
                </a:lnTo>
                <a:cubicBezTo>
                  <a:pt x="6685" y="2001"/>
                  <a:pt x="6636" y="1952"/>
                  <a:pt x="6636" y="1904"/>
                </a:cubicBezTo>
                <a:lnTo>
                  <a:pt x="3562" y="99"/>
                </a:lnTo>
                <a:cubicBezTo>
                  <a:pt x="3465" y="1"/>
                  <a:pt x="3318" y="1"/>
                  <a:pt x="3221" y="99"/>
                </a:cubicBezTo>
                <a:lnTo>
                  <a:pt x="50" y="2050"/>
                </a:lnTo>
                <a:cubicBezTo>
                  <a:pt x="1" y="2099"/>
                  <a:pt x="1" y="2148"/>
                  <a:pt x="1" y="2196"/>
                </a:cubicBezTo>
                <a:lnTo>
                  <a:pt x="1" y="2196"/>
                </a:lnTo>
                <a:lnTo>
                  <a:pt x="1" y="2587"/>
                </a:lnTo>
                <a:lnTo>
                  <a:pt x="1" y="2587"/>
                </a:lnTo>
                <a:cubicBezTo>
                  <a:pt x="1" y="2684"/>
                  <a:pt x="1" y="2733"/>
                  <a:pt x="50" y="27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2" name="Google Shape;322;p27"/>
          <p:cNvSpPr/>
          <p:nvPr/>
        </p:nvSpPr>
        <p:spPr>
          <a:xfrm>
            <a:off x="7208959" y="3168056"/>
            <a:ext cx="165875" cy="116468"/>
          </a:xfrm>
          <a:custGeom>
            <a:avLst/>
            <a:gdLst/>
            <a:ahLst/>
            <a:cxnLst/>
            <a:rect l="l" t="t" r="r" b="b"/>
            <a:pathLst>
              <a:path w="6734" h="4684" extrusionOk="0">
                <a:moveTo>
                  <a:pt x="99" y="2732"/>
                </a:moveTo>
                <a:lnTo>
                  <a:pt x="3123" y="4586"/>
                </a:lnTo>
                <a:cubicBezTo>
                  <a:pt x="3221" y="4684"/>
                  <a:pt x="3367" y="4684"/>
                  <a:pt x="3465" y="4586"/>
                </a:cubicBezTo>
                <a:lnTo>
                  <a:pt x="6636" y="2635"/>
                </a:lnTo>
                <a:cubicBezTo>
                  <a:pt x="6685" y="2586"/>
                  <a:pt x="6734" y="2537"/>
                  <a:pt x="6734" y="2489"/>
                </a:cubicBezTo>
                <a:lnTo>
                  <a:pt x="6734" y="2489"/>
                </a:lnTo>
                <a:lnTo>
                  <a:pt x="6734" y="2098"/>
                </a:lnTo>
                <a:lnTo>
                  <a:pt x="6734" y="2098"/>
                </a:lnTo>
                <a:cubicBezTo>
                  <a:pt x="6734" y="2001"/>
                  <a:pt x="6685" y="1952"/>
                  <a:pt x="6636" y="1952"/>
                </a:cubicBezTo>
                <a:lnTo>
                  <a:pt x="3611" y="98"/>
                </a:lnTo>
                <a:cubicBezTo>
                  <a:pt x="3514" y="0"/>
                  <a:pt x="3367" y="0"/>
                  <a:pt x="3270" y="98"/>
                </a:cubicBezTo>
                <a:lnTo>
                  <a:pt x="99" y="2049"/>
                </a:lnTo>
                <a:cubicBezTo>
                  <a:pt x="50" y="2098"/>
                  <a:pt x="1" y="2147"/>
                  <a:pt x="1" y="2196"/>
                </a:cubicBezTo>
                <a:lnTo>
                  <a:pt x="1" y="2196"/>
                </a:lnTo>
                <a:lnTo>
                  <a:pt x="1" y="2586"/>
                </a:lnTo>
                <a:lnTo>
                  <a:pt x="1" y="2586"/>
                </a:lnTo>
                <a:cubicBezTo>
                  <a:pt x="1" y="2635"/>
                  <a:pt x="50" y="2732"/>
                  <a:pt x="99" y="27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3" name="Google Shape;323;p27"/>
          <p:cNvSpPr/>
          <p:nvPr/>
        </p:nvSpPr>
        <p:spPr>
          <a:xfrm>
            <a:off x="6210275" y="2679217"/>
            <a:ext cx="167059" cy="105567"/>
          </a:xfrm>
          <a:custGeom>
            <a:avLst/>
            <a:gdLst/>
            <a:ahLst/>
            <a:cxnLst/>
            <a:rect l="l" t="t" r="r" b="b"/>
            <a:pathLst>
              <a:path w="6782" h="4246" extrusionOk="0">
                <a:moveTo>
                  <a:pt x="3172" y="4197"/>
                </a:moveTo>
                <a:lnTo>
                  <a:pt x="98" y="2343"/>
                </a:lnTo>
                <a:cubicBezTo>
                  <a:pt x="0" y="2294"/>
                  <a:pt x="0" y="2099"/>
                  <a:pt x="98" y="2050"/>
                </a:cubicBezTo>
                <a:lnTo>
                  <a:pt x="3269" y="50"/>
                </a:lnTo>
                <a:cubicBezTo>
                  <a:pt x="3367" y="1"/>
                  <a:pt x="3513" y="1"/>
                  <a:pt x="3611" y="50"/>
                </a:cubicBezTo>
                <a:lnTo>
                  <a:pt x="6635" y="1952"/>
                </a:lnTo>
                <a:cubicBezTo>
                  <a:pt x="6782" y="2001"/>
                  <a:pt x="6782" y="2148"/>
                  <a:pt x="6635" y="2245"/>
                </a:cubicBezTo>
                <a:lnTo>
                  <a:pt x="3464" y="4197"/>
                </a:lnTo>
                <a:cubicBezTo>
                  <a:pt x="3367" y="4245"/>
                  <a:pt x="3269" y="4245"/>
                  <a:pt x="3172" y="4197"/>
                </a:cubicBezTo>
                <a:close/>
              </a:path>
            </a:pathLst>
          </a:custGeom>
          <a:solidFill>
            <a:srgbClr val="D9D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6307627" y="2741097"/>
            <a:ext cx="165851" cy="104323"/>
          </a:xfrm>
          <a:custGeom>
            <a:avLst/>
            <a:gdLst/>
            <a:ahLst/>
            <a:cxnLst/>
            <a:rect l="l" t="t" r="r" b="b"/>
            <a:pathLst>
              <a:path w="6733" h="4196" extrusionOk="0">
                <a:moveTo>
                  <a:pt x="3171" y="4147"/>
                </a:moveTo>
                <a:lnTo>
                  <a:pt x="98" y="2342"/>
                </a:lnTo>
                <a:cubicBezTo>
                  <a:pt x="0" y="2244"/>
                  <a:pt x="0" y="2098"/>
                  <a:pt x="98" y="2049"/>
                </a:cubicBezTo>
                <a:lnTo>
                  <a:pt x="3269" y="49"/>
                </a:lnTo>
                <a:cubicBezTo>
                  <a:pt x="3366" y="0"/>
                  <a:pt x="3513" y="0"/>
                  <a:pt x="3610" y="49"/>
                </a:cubicBezTo>
                <a:lnTo>
                  <a:pt x="6635" y="1903"/>
                </a:lnTo>
                <a:cubicBezTo>
                  <a:pt x="6733" y="2000"/>
                  <a:pt x="6733" y="2147"/>
                  <a:pt x="6635" y="2196"/>
                </a:cubicBezTo>
                <a:lnTo>
                  <a:pt x="3464" y="4147"/>
                </a:lnTo>
                <a:cubicBezTo>
                  <a:pt x="3366" y="4196"/>
                  <a:pt x="3269" y="4196"/>
                  <a:pt x="3171" y="4147"/>
                </a:cubicBezTo>
                <a:close/>
              </a:path>
            </a:pathLst>
          </a:custGeom>
          <a:solidFill>
            <a:srgbClr val="D9D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5" name="Google Shape;325;p27"/>
          <p:cNvSpPr/>
          <p:nvPr/>
        </p:nvSpPr>
        <p:spPr>
          <a:xfrm>
            <a:off x="7873568" y="2554283"/>
            <a:ext cx="521593" cy="439619"/>
          </a:xfrm>
          <a:custGeom>
            <a:avLst/>
            <a:gdLst/>
            <a:ahLst/>
            <a:cxnLst/>
            <a:rect l="l" t="t" r="r" b="b"/>
            <a:pathLst>
              <a:path w="21175" h="17682" extrusionOk="0">
                <a:moveTo>
                  <a:pt x="9514" y="1"/>
                </a:moveTo>
                <a:lnTo>
                  <a:pt x="293" y="4489"/>
                </a:lnTo>
                <a:lnTo>
                  <a:pt x="1" y="6099"/>
                </a:lnTo>
                <a:cubicBezTo>
                  <a:pt x="1" y="6197"/>
                  <a:pt x="49" y="6246"/>
                  <a:pt x="98" y="6294"/>
                </a:cubicBezTo>
                <a:lnTo>
                  <a:pt x="18491" y="17662"/>
                </a:lnTo>
                <a:cubicBezTo>
                  <a:pt x="18504" y="17675"/>
                  <a:pt x="18521" y="17681"/>
                  <a:pt x="18539" y="17681"/>
                </a:cubicBezTo>
                <a:cubicBezTo>
                  <a:pt x="18589" y="17681"/>
                  <a:pt x="18651" y="17636"/>
                  <a:pt x="18686" y="17564"/>
                </a:cubicBezTo>
                <a:lnTo>
                  <a:pt x="21174" y="3318"/>
                </a:lnTo>
                <a:lnTo>
                  <a:pt x="11661" y="6929"/>
                </a:lnTo>
                <a:lnTo>
                  <a:pt x="9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6" name="Google Shape;326;p27"/>
          <p:cNvSpPr/>
          <p:nvPr/>
        </p:nvSpPr>
        <p:spPr>
          <a:xfrm>
            <a:off x="7873564" y="2325029"/>
            <a:ext cx="526397" cy="669597"/>
          </a:xfrm>
          <a:custGeom>
            <a:avLst/>
            <a:gdLst/>
            <a:ahLst/>
            <a:cxnLst/>
            <a:rect l="l" t="t" r="r" b="b"/>
            <a:pathLst>
              <a:path w="21370" h="26932" fill="none" extrusionOk="0">
                <a:moveTo>
                  <a:pt x="21370" y="11661"/>
                </a:moveTo>
                <a:lnTo>
                  <a:pt x="21174" y="12539"/>
                </a:lnTo>
                <a:lnTo>
                  <a:pt x="18686" y="26785"/>
                </a:lnTo>
                <a:cubicBezTo>
                  <a:pt x="18638" y="26883"/>
                  <a:pt x="18540" y="26932"/>
                  <a:pt x="18491" y="26883"/>
                </a:cubicBezTo>
                <a:lnTo>
                  <a:pt x="98" y="15515"/>
                </a:lnTo>
                <a:cubicBezTo>
                  <a:pt x="49" y="15467"/>
                  <a:pt x="1" y="15418"/>
                  <a:pt x="1" y="15320"/>
                </a:cubicBezTo>
                <a:lnTo>
                  <a:pt x="293" y="13710"/>
                </a:lnTo>
                <a:lnTo>
                  <a:pt x="2733" y="147"/>
                </a:lnTo>
                <a:cubicBezTo>
                  <a:pt x="2733" y="50"/>
                  <a:pt x="2879" y="1"/>
                  <a:pt x="2977" y="50"/>
                </a:cubicBezTo>
                <a:lnTo>
                  <a:pt x="21272" y="11368"/>
                </a:lnTo>
                <a:cubicBezTo>
                  <a:pt x="21321" y="11417"/>
                  <a:pt x="21370" y="11564"/>
                  <a:pt x="21370" y="11661"/>
                </a:cubicBezTo>
                <a:close/>
              </a:path>
            </a:pathLst>
          </a:custGeom>
          <a:solidFill>
            <a:schemeClr val="accent5"/>
          </a:solidFill>
          <a:ln w="4875" cap="flat" cmpd="sng">
            <a:solidFill>
              <a:schemeClr val="accent4"/>
            </a:solidFill>
            <a:prstDash val="solid"/>
            <a:miter lim="4878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7" name="Google Shape;327;p27"/>
          <p:cNvSpPr/>
          <p:nvPr/>
        </p:nvSpPr>
        <p:spPr>
          <a:xfrm>
            <a:off x="7014285" y="1102359"/>
            <a:ext cx="137031" cy="210411"/>
          </a:xfrm>
          <a:custGeom>
            <a:avLst/>
            <a:gdLst/>
            <a:ahLst/>
            <a:cxnLst/>
            <a:rect l="l" t="t" r="r" b="b"/>
            <a:pathLst>
              <a:path w="5563" h="8463" extrusionOk="0">
                <a:moveTo>
                  <a:pt x="1122" y="1"/>
                </a:moveTo>
                <a:cubicBezTo>
                  <a:pt x="1074" y="1"/>
                  <a:pt x="1025" y="1"/>
                  <a:pt x="1025" y="50"/>
                </a:cubicBezTo>
                <a:lnTo>
                  <a:pt x="49" y="5611"/>
                </a:lnTo>
                <a:cubicBezTo>
                  <a:pt x="0" y="5660"/>
                  <a:pt x="49" y="5709"/>
                  <a:pt x="49" y="5709"/>
                </a:cubicBezTo>
                <a:lnTo>
                  <a:pt x="4489" y="8441"/>
                </a:lnTo>
                <a:cubicBezTo>
                  <a:pt x="4505" y="8457"/>
                  <a:pt x="4521" y="8463"/>
                  <a:pt x="4536" y="8463"/>
                </a:cubicBezTo>
                <a:cubicBezTo>
                  <a:pt x="4565" y="8463"/>
                  <a:pt x="4586" y="8441"/>
                  <a:pt x="4586" y="8441"/>
                </a:cubicBezTo>
                <a:lnTo>
                  <a:pt x="5562" y="2831"/>
                </a:lnTo>
                <a:cubicBezTo>
                  <a:pt x="5562" y="2782"/>
                  <a:pt x="5562" y="2733"/>
                  <a:pt x="5513" y="2733"/>
                </a:cubicBezTo>
                <a:lnTo>
                  <a:pt x="11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7187333" y="1202556"/>
            <a:ext cx="365375" cy="245543"/>
          </a:xfrm>
          <a:custGeom>
            <a:avLst/>
            <a:gdLst/>
            <a:ahLst/>
            <a:cxnLst/>
            <a:rect l="l" t="t" r="r" b="b"/>
            <a:pathLst>
              <a:path w="14833" h="9876" extrusionOk="0">
                <a:moveTo>
                  <a:pt x="202" y="0"/>
                </a:moveTo>
                <a:cubicBezTo>
                  <a:pt x="167" y="0"/>
                  <a:pt x="133" y="35"/>
                  <a:pt x="98" y="69"/>
                </a:cubicBezTo>
                <a:lnTo>
                  <a:pt x="1" y="703"/>
                </a:lnTo>
                <a:cubicBezTo>
                  <a:pt x="1" y="752"/>
                  <a:pt x="1" y="801"/>
                  <a:pt x="50" y="850"/>
                </a:cubicBezTo>
                <a:lnTo>
                  <a:pt x="14588" y="9875"/>
                </a:lnTo>
                <a:cubicBezTo>
                  <a:pt x="14637" y="9875"/>
                  <a:pt x="14686" y="9875"/>
                  <a:pt x="14686" y="9827"/>
                </a:cubicBezTo>
                <a:lnTo>
                  <a:pt x="14783" y="9192"/>
                </a:lnTo>
                <a:cubicBezTo>
                  <a:pt x="14832" y="9144"/>
                  <a:pt x="14783" y="9046"/>
                  <a:pt x="14735" y="8997"/>
                </a:cubicBezTo>
                <a:lnTo>
                  <a:pt x="245" y="20"/>
                </a:lnTo>
                <a:cubicBezTo>
                  <a:pt x="230" y="6"/>
                  <a:pt x="216" y="0"/>
                  <a:pt x="2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7181323" y="1240173"/>
            <a:ext cx="364167" cy="246015"/>
          </a:xfrm>
          <a:custGeom>
            <a:avLst/>
            <a:gdLst/>
            <a:ahLst/>
            <a:cxnLst/>
            <a:rect l="l" t="t" r="r" b="b"/>
            <a:pathLst>
              <a:path w="14784" h="9895" extrusionOk="0">
                <a:moveTo>
                  <a:pt x="198" y="1"/>
                </a:moveTo>
                <a:cubicBezTo>
                  <a:pt x="151" y="1"/>
                  <a:pt x="98" y="46"/>
                  <a:pt x="98" y="117"/>
                </a:cubicBezTo>
                <a:lnTo>
                  <a:pt x="1" y="703"/>
                </a:lnTo>
                <a:cubicBezTo>
                  <a:pt x="1" y="751"/>
                  <a:pt x="1" y="800"/>
                  <a:pt x="50" y="849"/>
                </a:cubicBezTo>
                <a:lnTo>
                  <a:pt x="14540" y="9875"/>
                </a:lnTo>
                <a:cubicBezTo>
                  <a:pt x="14554" y="9889"/>
                  <a:pt x="14572" y="9895"/>
                  <a:pt x="14591" y="9895"/>
                </a:cubicBezTo>
                <a:cubicBezTo>
                  <a:pt x="14637" y="9895"/>
                  <a:pt x="14686" y="9860"/>
                  <a:pt x="14686" y="9826"/>
                </a:cubicBezTo>
                <a:lnTo>
                  <a:pt x="14784" y="9192"/>
                </a:lnTo>
                <a:cubicBezTo>
                  <a:pt x="14784" y="9143"/>
                  <a:pt x="14784" y="9045"/>
                  <a:pt x="14686" y="9045"/>
                </a:cubicBezTo>
                <a:lnTo>
                  <a:pt x="245" y="20"/>
                </a:lnTo>
                <a:cubicBezTo>
                  <a:pt x="232" y="7"/>
                  <a:pt x="215" y="1"/>
                  <a:pt x="1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7174127" y="1278959"/>
            <a:ext cx="365349" cy="244847"/>
          </a:xfrm>
          <a:custGeom>
            <a:avLst/>
            <a:gdLst/>
            <a:ahLst/>
            <a:cxnLst/>
            <a:rect l="l" t="t" r="r" b="b"/>
            <a:pathLst>
              <a:path w="14832" h="9848" extrusionOk="0">
                <a:moveTo>
                  <a:pt x="220" y="1"/>
                </a:moveTo>
                <a:cubicBezTo>
                  <a:pt x="171" y="1"/>
                  <a:pt x="146" y="35"/>
                  <a:pt x="146" y="70"/>
                </a:cubicBezTo>
                <a:lnTo>
                  <a:pt x="49" y="704"/>
                </a:lnTo>
                <a:cubicBezTo>
                  <a:pt x="0" y="753"/>
                  <a:pt x="49" y="801"/>
                  <a:pt x="98" y="801"/>
                </a:cubicBezTo>
                <a:lnTo>
                  <a:pt x="14588" y="9827"/>
                </a:lnTo>
                <a:cubicBezTo>
                  <a:pt x="14602" y="9841"/>
                  <a:pt x="14616" y="9847"/>
                  <a:pt x="14631" y="9847"/>
                </a:cubicBezTo>
                <a:cubicBezTo>
                  <a:pt x="14665" y="9847"/>
                  <a:pt x="14700" y="9813"/>
                  <a:pt x="14734" y="9778"/>
                </a:cubicBezTo>
                <a:lnTo>
                  <a:pt x="14832" y="9193"/>
                </a:lnTo>
                <a:cubicBezTo>
                  <a:pt x="14832" y="9095"/>
                  <a:pt x="14783" y="9047"/>
                  <a:pt x="14734" y="8998"/>
                </a:cubicBezTo>
                <a:lnTo>
                  <a:pt x="293" y="21"/>
                </a:lnTo>
                <a:cubicBezTo>
                  <a:pt x="264" y="7"/>
                  <a:pt x="240" y="1"/>
                  <a:pt x="2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7168120" y="1317069"/>
            <a:ext cx="243985" cy="169115"/>
          </a:xfrm>
          <a:custGeom>
            <a:avLst/>
            <a:gdLst/>
            <a:ahLst/>
            <a:cxnLst/>
            <a:rect l="l" t="t" r="r" b="b"/>
            <a:pathLst>
              <a:path w="9905" h="6802" extrusionOk="0">
                <a:moveTo>
                  <a:pt x="244" y="0"/>
                </a:moveTo>
                <a:cubicBezTo>
                  <a:pt x="195" y="0"/>
                  <a:pt x="147" y="0"/>
                  <a:pt x="98" y="98"/>
                </a:cubicBezTo>
                <a:lnTo>
                  <a:pt x="0" y="683"/>
                </a:lnTo>
                <a:cubicBezTo>
                  <a:pt x="0" y="732"/>
                  <a:pt x="0" y="781"/>
                  <a:pt x="49" y="830"/>
                </a:cubicBezTo>
                <a:lnTo>
                  <a:pt x="9660" y="6782"/>
                </a:lnTo>
                <a:cubicBezTo>
                  <a:pt x="9674" y="6796"/>
                  <a:pt x="9689" y="6802"/>
                  <a:pt x="9702" y="6802"/>
                </a:cubicBezTo>
                <a:cubicBezTo>
                  <a:pt x="9733" y="6802"/>
                  <a:pt x="9758" y="6767"/>
                  <a:pt x="9758" y="6733"/>
                </a:cubicBezTo>
                <a:lnTo>
                  <a:pt x="9904" y="6148"/>
                </a:lnTo>
                <a:cubicBezTo>
                  <a:pt x="9904" y="6050"/>
                  <a:pt x="9855" y="6001"/>
                  <a:pt x="9806" y="5952"/>
                </a:cubicBez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7059952" y="974547"/>
            <a:ext cx="477107" cy="343028"/>
          </a:xfrm>
          <a:custGeom>
            <a:avLst/>
            <a:gdLst/>
            <a:ahLst/>
            <a:cxnLst/>
            <a:rect l="l" t="t" r="r" b="b"/>
            <a:pathLst>
              <a:path w="19369" h="13797" extrusionOk="0">
                <a:moveTo>
                  <a:pt x="557" y="0"/>
                </a:moveTo>
                <a:cubicBezTo>
                  <a:pt x="488" y="0"/>
                  <a:pt x="426" y="45"/>
                  <a:pt x="391" y="117"/>
                </a:cubicBezTo>
                <a:lnTo>
                  <a:pt x="49" y="1971"/>
                </a:lnTo>
                <a:cubicBezTo>
                  <a:pt x="0" y="2068"/>
                  <a:pt x="49" y="2166"/>
                  <a:pt x="147" y="2215"/>
                </a:cubicBezTo>
                <a:lnTo>
                  <a:pt x="18784" y="13777"/>
                </a:lnTo>
                <a:cubicBezTo>
                  <a:pt x="18810" y="13790"/>
                  <a:pt x="18836" y="13796"/>
                  <a:pt x="18861" y="13796"/>
                </a:cubicBezTo>
                <a:cubicBezTo>
                  <a:pt x="18930" y="13796"/>
                  <a:pt x="18992" y="13751"/>
                  <a:pt x="19027" y="13680"/>
                </a:cubicBezTo>
                <a:lnTo>
                  <a:pt x="19320" y="11875"/>
                </a:lnTo>
                <a:cubicBezTo>
                  <a:pt x="19369" y="11728"/>
                  <a:pt x="19320" y="11582"/>
                  <a:pt x="19174" y="11533"/>
                </a:cubicBezTo>
                <a:lnTo>
                  <a:pt x="634" y="19"/>
                </a:lnTo>
                <a:cubicBezTo>
                  <a:pt x="608" y="6"/>
                  <a:pt x="582" y="0"/>
                  <a:pt x="5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7153685" y="1403891"/>
            <a:ext cx="364167" cy="244847"/>
          </a:xfrm>
          <a:custGeom>
            <a:avLst/>
            <a:gdLst/>
            <a:ahLst/>
            <a:cxnLst/>
            <a:rect l="l" t="t" r="r" b="b"/>
            <a:pathLst>
              <a:path w="14784" h="9848" extrusionOk="0">
                <a:moveTo>
                  <a:pt x="202" y="1"/>
                </a:moveTo>
                <a:cubicBezTo>
                  <a:pt x="167" y="1"/>
                  <a:pt x="133" y="35"/>
                  <a:pt x="98" y="70"/>
                </a:cubicBezTo>
                <a:lnTo>
                  <a:pt x="1" y="655"/>
                </a:lnTo>
                <a:cubicBezTo>
                  <a:pt x="1" y="704"/>
                  <a:pt x="1" y="753"/>
                  <a:pt x="49" y="802"/>
                </a:cubicBezTo>
                <a:lnTo>
                  <a:pt x="14539" y="9827"/>
                </a:lnTo>
                <a:cubicBezTo>
                  <a:pt x="14554" y="9842"/>
                  <a:pt x="14572" y="9848"/>
                  <a:pt x="14591" y="9848"/>
                </a:cubicBezTo>
                <a:cubicBezTo>
                  <a:pt x="14637" y="9848"/>
                  <a:pt x="14686" y="9813"/>
                  <a:pt x="14686" y="9779"/>
                </a:cubicBezTo>
                <a:lnTo>
                  <a:pt x="14783" y="9144"/>
                </a:lnTo>
                <a:cubicBezTo>
                  <a:pt x="14783" y="9096"/>
                  <a:pt x="14783" y="8998"/>
                  <a:pt x="14686" y="8998"/>
                </a:cubicBezTo>
                <a:lnTo>
                  <a:pt x="245" y="21"/>
                </a:lnTo>
                <a:cubicBezTo>
                  <a:pt x="230" y="7"/>
                  <a:pt x="216" y="1"/>
                  <a:pt x="2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4" name="Google Shape;334;p27"/>
          <p:cNvSpPr/>
          <p:nvPr/>
        </p:nvSpPr>
        <p:spPr>
          <a:xfrm>
            <a:off x="7146466" y="1441507"/>
            <a:ext cx="365375" cy="245543"/>
          </a:xfrm>
          <a:custGeom>
            <a:avLst/>
            <a:gdLst/>
            <a:ahLst/>
            <a:cxnLst/>
            <a:rect l="l" t="t" r="r" b="b"/>
            <a:pathLst>
              <a:path w="14833" h="9876" extrusionOk="0">
                <a:moveTo>
                  <a:pt x="242" y="0"/>
                </a:moveTo>
                <a:cubicBezTo>
                  <a:pt x="196" y="0"/>
                  <a:pt x="147" y="35"/>
                  <a:pt x="147" y="69"/>
                </a:cubicBezTo>
                <a:lnTo>
                  <a:pt x="50" y="703"/>
                </a:lnTo>
                <a:cubicBezTo>
                  <a:pt x="1" y="752"/>
                  <a:pt x="50" y="801"/>
                  <a:pt x="99" y="801"/>
                </a:cubicBezTo>
                <a:lnTo>
                  <a:pt x="14589" y="9876"/>
                </a:lnTo>
                <a:cubicBezTo>
                  <a:pt x="14637" y="9876"/>
                  <a:pt x="14686" y="9876"/>
                  <a:pt x="14735" y="9827"/>
                </a:cubicBezTo>
                <a:lnTo>
                  <a:pt x="14832" y="9193"/>
                </a:lnTo>
                <a:cubicBezTo>
                  <a:pt x="14832" y="9144"/>
                  <a:pt x="14784" y="9046"/>
                  <a:pt x="14735" y="8997"/>
                </a:cubicBezTo>
                <a:lnTo>
                  <a:pt x="294" y="20"/>
                </a:lnTo>
                <a:cubicBezTo>
                  <a:pt x="279" y="6"/>
                  <a:pt x="261" y="0"/>
                  <a:pt x="2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5" name="Google Shape;335;p27"/>
          <p:cNvSpPr/>
          <p:nvPr/>
        </p:nvSpPr>
        <p:spPr>
          <a:xfrm>
            <a:off x="7141663" y="1479593"/>
            <a:ext cx="364167" cy="245045"/>
          </a:xfrm>
          <a:custGeom>
            <a:avLst/>
            <a:gdLst/>
            <a:ahLst/>
            <a:cxnLst/>
            <a:rect l="l" t="t" r="r" b="b"/>
            <a:pathLst>
              <a:path w="14784" h="9856" extrusionOk="0">
                <a:moveTo>
                  <a:pt x="196" y="1"/>
                </a:moveTo>
                <a:cubicBezTo>
                  <a:pt x="147" y="1"/>
                  <a:pt x="98" y="50"/>
                  <a:pt x="98" y="98"/>
                </a:cubicBezTo>
                <a:lnTo>
                  <a:pt x="1" y="684"/>
                </a:lnTo>
                <a:cubicBezTo>
                  <a:pt x="1" y="733"/>
                  <a:pt x="1" y="781"/>
                  <a:pt x="50" y="830"/>
                </a:cubicBezTo>
                <a:lnTo>
                  <a:pt x="14540" y="9856"/>
                </a:lnTo>
                <a:cubicBezTo>
                  <a:pt x="14588" y="9856"/>
                  <a:pt x="14686" y="9856"/>
                  <a:pt x="14686" y="9807"/>
                </a:cubicBezTo>
                <a:lnTo>
                  <a:pt x="14784" y="9173"/>
                </a:lnTo>
                <a:cubicBezTo>
                  <a:pt x="14784" y="9124"/>
                  <a:pt x="14784" y="9027"/>
                  <a:pt x="14686" y="8978"/>
                </a:cubicBezTo>
                <a:lnTo>
                  <a:pt x="1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7134467" y="1517209"/>
            <a:ext cx="242779" cy="169413"/>
          </a:xfrm>
          <a:custGeom>
            <a:avLst/>
            <a:gdLst/>
            <a:ahLst/>
            <a:cxnLst/>
            <a:rect l="l" t="t" r="r" b="b"/>
            <a:pathLst>
              <a:path w="9856" h="6814" extrusionOk="0">
                <a:moveTo>
                  <a:pt x="244" y="0"/>
                </a:moveTo>
                <a:cubicBezTo>
                  <a:pt x="195" y="0"/>
                  <a:pt x="98" y="49"/>
                  <a:pt x="98" y="98"/>
                </a:cubicBezTo>
                <a:lnTo>
                  <a:pt x="0" y="732"/>
                </a:lnTo>
                <a:cubicBezTo>
                  <a:pt x="0" y="781"/>
                  <a:pt x="0" y="830"/>
                  <a:pt x="49" y="830"/>
                </a:cubicBezTo>
                <a:lnTo>
                  <a:pt x="9611" y="6782"/>
                </a:lnTo>
                <a:cubicBezTo>
                  <a:pt x="9631" y="6802"/>
                  <a:pt x="9660" y="6814"/>
                  <a:pt x="9687" y="6814"/>
                </a:cubicBezTo>
                <a:cubicBezTo>
                  <a:pt x="9724" y="6814"/>
                  <a:pt x="9758" y="6790"/>
                  <a:pt x="9758" y="6733"/>
                </a:cubicBezTo>
                <a:lnTo>
                  <a:pt x="9855" y="6148"/>
                </a:lnTo>
                <a:cubicBezTo>
                  <a:pt x="9855" y="6050"/>
                  <a:pt x="9855" y="6001"/>
                  <a:pt x="9758" y="5952"/>
                </a:cubicBez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6978219" y="1309785"/>
            <a:ext cx="135824" cy="210411"/>
          </a:xfrm>
          <a:custGeom>
            <a:avLst/>
            <a:gdLst/>
            <a:ahLst/>
            <a:cxnLst/>
            <a:rect l="l" t="t" r="r" b="b"/>
            <a:pathLst>
              <a:path w="5514" h="8463" extrusionOk="0">
                <a:moveTo>
                  <a:pt x="1074" y="1"/>
                </a:moveTo>
                <a:cubicBezTo>
                  <a:pt x="1025" y="1"/>
                  <a:pt x="1025" y="1"/>
                  <a:pt x="976" y="49"/>
                </a:cubicBezTo>
                <a:lnTo>
                  <a:pt x="49" y="5611"/>
                </a:lnTo>
                <a:cubicBezTo>
                  <a:pt x="1" y="5660"/>
                  <a:pt x="1" y="5660"/>
                  <a:pt x="49" y="5709"/>
                </a:cubicBezTo>
                <a:lnTo>
                  <a:pt x="4489" y="8441"/>
                </a:lnTo>
                <a:cubicBezTo>
                  <a:pt x="4489" y="8457"/>
                  <a:pt x="4495" y="8463"/>
                  <a:pt x="4502" y="8463"/>
                </a:cubicBezTo>
                <a:cubicBezTo>
                  <a:pt x="4516" y="8463"/>
                  <a:pt x="4538" y="8441"/>
                  <a:pt x="4538" y="8441"/>
                </a:cubicBezTo>
                <a:lnTo>
                  <a:pt x="5514" y="2830"/>
                </a:lnTo>
                <a:cubicBezTo>
                  <a:pt x="5514" y="2781"/>
                  <a:pt x="5514" y="2733"/>
                  <a:pt x="5465" y="2733"/>
                </a:cubicBezTo>
                <a:lnTo>
                  <a:pt x="10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7117643" y="1610096"/>
            <a:ext cx="365349" cy="244847"/>
          </a:xfrm>
          <a:custGeom>
            <a:avLst/>
            <a:gdLst/>
            <a:ahLst/>
            <a:cxnLst/>
            <a:rect l="l" t="t" r="r" b="b"/>
            <a:pathLst>
              <a:path w="14832" h="9848" extrusionOk="0">
                <a:moveTo>
                  <a:pt x="220" y="1"/>
                </a:moveTo>
                <a:cubicBezTo>
                  <a:pt x="171" y="1"/>
                  <a:pt x="146" y="35"/>
                  <a:pt x="146" y="70"/>
                </a:cubicBezTo>
                <a:lnTo>
                  <a:pt x="0" y="704"/>
                </a:lnTo>
                <a:cubicBezTo>
                  <a:pt x="0" y="753"/>
                  <a:pt x="49" y="802"/>
                  <a:pt x="49" y="802"/>
                </a:cubicBezTo>
                <a:lnTo>
                  <a:pt x="14588" y="9827"/>
                </a:lnTo>
                <a:cubicBezTo>
                  <a:pt x="14602" y="9842"/>
                  <a:pt x="14616" y="9847"/>
                  <a:pt x="14629" y="9847"/>
                </a:cubicBezTo>
                <a:cubicBezTo>
                  <a:pt x="14661" y="9847"/>
                  <a:pt x="14685" y="9813"/>
                  <a:pt x="14685" y="9778"/>
                </a:cubicBezTo>
                <a:lnTo>
                  <a:pt x="14832" y="9193"/>
                </a:lnTo>
                <a:cubicBezTo>
                  <a:pt x="14832" y="9095"/>
                  <a:pt x="14783" y="9047"/>
                  <a:pt x="14734" y="8998"/>
                </a:cubicBezTo>
                <a:lnTo>
                  <a:pt x="293" y="21"/>
                </a:lnTo>
                <a:cubicBezTo>
                  <a:pt x="264" y="7"/>
                  <a:pt x="240" y="1"/>
                  <a:pt x="2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7111634" y="1647734"/>
            <a:ext cx="364143" cy="245517"/>
          </a:xfrm>
          <a:custGeom>
            <a:avLst/>
            <a:gdLst/>
            <a:ahLst/>
            <a:cxnLst/>
            <a:rect l="l" t="t" r="r" b="b"/>
            <a:pathLst>
              <a:path w="14783" h="9875" extrusionOk="0">
                <a:moveTo>
                  <a:pt x="197" y="0"/>
                </a:moveTo>
                <a:cubicBezTo>
                  <a:pt x="150" y="0"/>
                  <a:pt x="98" y="45"/>
                  <a:pt x="98" y="117"/>
                </a:cubicBezTo>
                <a:lnTo>
                  <a:pt x="0" y="702"/>
                </a:lnTo>
                <a:cubicBezTo>
                  <a:pt x="0" y="751"/>
                  <a:pt x="0" y="800"/>
                  <a:pt x="49" y="849"/>
                </a:cubicBezTo>
                <a:lnTo>
                  <a:pt x="14539" y="9874"/>
                </a:lnTo>
                <a:cubicBezTo>
                  <a:pt x="14588" y="9874"/>
                  <a:pt x="14685" y="9874"/>
                  <a:pt x="14685" y="9826"/>
                </a:cubicBezTo>
                <a:lnTo>
                  <a:pt x="14783" y="9191"/>
                </a:lnTo>
                <a:cubicBezTo>
                  <a:pt x="14783" y="9143"/>
                  <a:pt x="14783" y="9045"/>
                  <a:pt x="14685" y="8996"/>
                </a:cubicBezTo>
                <a:lnTo>
                  <a:pt x="244" y="19"/>
                </a:lnTo>
                <a:cubicBezTo>
                  <a:pt x="231" y="6"/>
                  <a:pt x="214" y="0"/>
                  <a:pt x="1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7105625" y="1685803"/>
            <a:ext cx="364143" cy="245567"/>
          </a:xfrm>
          <a:custGeom>
            <a:avLst/>
            <a:gdLst/>
            <a:ahLst/>
            <a:cxnLst/>
            <a:rect l="l" t="t" r="r" b="b"/>
            <a:pathLst>
              <a:path w="14783" h="9877" extrusionOk="0">
                <a:moveTo>
                  <a:pt x="244" y="1"/>
                </a:moveTo>
                <a:cubicBezTo>
                  <a:pt x="195" y="1"/>
                  <a:pt x="98" y="50"/>
                  <a:pt x="98" y="98"/>
                </a:cubicBezTo>
                <a:lnTo>
                  <a:pt x="0" y="733"/>
                </a:lnTo>
                <a:cubicBezTo>
                  <a:pt x="0" y="781"/>
                  <a:pt x="0" y="830"/>
                  <a:pt x="49" y="830"/>
                </a:cubicBezTo>
                <a:lnTo>
                  <a:pt x="14539" y="9856"/>
                </a:lnTo>
                <a:cubicBezTo>
                  <a:pt x="14553" y="9870"/>
                  <a:pt x="14568" y="9876"/>
                  <a:pt x="14582" y="9876"/>
                </a:cubicBezTo>
                <a:cubicBezTo>
                  <a:pt x="14616" y="9876"/>
                  <a:pt x="14651" y="9842"/>
                  <a:pt x="14685" y="9807"/>
                </a:cubicBezTo>
                <a:lnTo>
                  <a:pt x="14783" y="9222"/>
                </a:lnTo>
                <a:cubicBezTo>
                  <a:pt x="14783" y="9124"/>
                  <a:pt x="14783" y="9075"/>
                  <a:pt x="14685" y="9026"/>
                </a:cubicBezTo>
                <a:lnTo>
                  <a:pt x="2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7098408" y="1724115"/>
            <a:ext cx="243985" cy="169140"/>
          </a:xfrm>
          <a:custGeom>
            <a:avLst/>
            <a:gdLst/>
            <a:ahLst/>
            <a:cxnLst/>
            <a:rect l="l" t="t" r="r" b="b"/>
            <a:pathLst>
              <a:path w="9905" h="6803" extrusionOk="0">
                <a:moveTo>
                  <a:pt x="220" y="1"/>
                </a:moveTo>
                <a:cubicBezTo>
                  <a:pt x="171" y="1"/>
                  <a:pt x="147" y="35"/>
                  <a:pt x="147" y="70"/>
                </a:cubicBezTo>
                <a:lnTo>
                  <a:pt x="0" y="704"/>
                </a:lnTo>
                <a:cubicBezTo>
                  <a:pt x="0" y="753"/>
                  <a:pt x="49" y="802"/>
                  <a:pt x="49" y="802"/>
                </a:cubicBezTo>
                <a:lnTo>
                  <a:pt x="9660" y="6802"/>
                </a:lnTo>
                <a:cubicBezTo>
                  <a:pt x="9709" y="6802"/>
                  <a:pt x="9758" y="6802"/>
                  <a:pt x="9807" y="6754"/>
                </a:cubicBezTo>
                <a:lnTo>
                  <a:pt x="9904" y="6119"/>
                </a:lnTo>
                <a:cubicBezTo>
                  <a:pt x="9904" y="6071"/>
                  <a:pt x="9856" y="5973"/>
                  <a:pt x="9807" y="5924"/>
                </a:cubicBezTo>
                <a:lnTo>
                  <a:pt x="293" y="21"/>
                </a:lnTo>
                <a:cubicBezTo>
                  <a:pt x="265" y="7"/>
                  <a:pt x="240" y="1"/>
                  <a:pt x="2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6942182" y="1516662"/>
            <a:ext cx="137007" cy="210411"/>
          </a:xfrm>
          <a:custGeom>
            <a:avLst/>
            <a:gdLst/>
            <a:ahLst/>
            <a:cxnLst/>
            <a:rect l="l" t="t" r="r" b="b"/>
            <a:pathLst>
              <a:path w="5562" h="8463" extrusionOk="0">
                <a:moveTo>
                  <a:pt x="1061" y="1"/>
                </a:moveTo>
                <a:cubicBezTo>
                  <a:pt x="1046" y="1"/>
                  <a:pt x="1025" y="22"/>
                  <a:pt x="1025" y="22"/>
                </a:cubicBezTo>
                <a:lnTo>
                  <a:pt x="0" y="5633"/>
                </a:lnTo>
                <a:cubicBezTo>
                  <a:pt x="0" y="5633"/>
                  <a:pt x="49" y="5682"/>
                  <a:pt x="49" y="5682"/>
                </a:cubicBezTo>
                <a:lnTo>
                  <a:pt x="4489" y="8463"/>
                </a:lnTo>
                <a:cubicBezTo>
                  <a:pt x="4537" y="8463"/>
                  <a:pt x="4586" y="8463"/>
                  <a:pt x="4586" y="8414"/>
                </a:cubicBezTo>
                <a:lnTo>
                  <a:pt x="5562" y="2852"/>
                </a:lnTo>
                <a:cubicBezTo>
                  <a:pt x="5562" y="2803"/>
                  <a:pt x="5562" y="2754"/>
                  <a:pt x="5513" y="2706"/>
                </a:cubicBezTo>
                <a:lnTo>
                  <a:pt x="1073" y="22"/>
                </a:lnTo>
                <a:cubicBezTo>
                  <a:pt x="1073" y="6"/>
                  <a:pt x="1068" y="1"/>
                  <a:pt x="10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7081580" y="1818019"/>
            <a:ext cx="365349" cy="245543"/>
          </a:xfrm>
          <a:custGeom>
            <a:avLst/>
            <a:gdLst/>
            <a:ahLst/>
            <a:cxnLst/>
            <a:rect l="l" t="t" r="r" b="b"/>
            <a:pathLst>
              <a:path w="14832" h="9876" extrusionOk="0">
                <a:moveTo>
                  <a:pt x="293" y="1"/>
                </a:moveTo>
                <a:cubicBezTo>
                  <a:pt x="196" y="1"/>
                  <a:pt x="147" y="49"/>
                  <a:pt x="147" y="98"/>
                </a:cubicBezTo>
                <a:lnTo>
                  <a:pt x="49" y="732"/>
                </a:lnTo>
                <a:cubicBezTo>
                  <a:pt x="0" y="781"/>
                  <a:pt x="49" y="830"/>
                  <a:pt x="98" y="830"/>
                </a:cubicBezTo>
                <a:lnTo>
                  <a:pt x="14588" y="9856"/>
                </a:lnTo>
                <a:cubicBezTo>
                  <a:pt x="14602" y="9870"/>
                  <a:pt x="14617" y="9876"/>
                  <a:pt x="14631" y="9876"/>
                </a:cubicBezTo>
                <a:cubicBezTo>
                  <a:pt x="14665" y="9876"/>
                  <a:pt x="14700" y="9841"/>
                  <a:pt x="14734" y="9807"/>
                </a:cubicBezTo>
                <a:lnTo>
                  <a:pt x="14832" y="9222"/>
                </a:lnTo>
                <a:cubicBezTo>
                  <a:pt x="14832" y="9124"/>
                  <a:pt x="14783" y="9075"/>
                  <a:pt x="14734" y="9026"/>
                </a:cubicBezTo>
                <a:lnTo>
                  <a:pt x="2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7075568" y="1856354"/>
            <a:ext cx="365349" cy="245517"/>
          </a:xfrm>
          <a:custGeom>
            <a:avLst/>
            <a:gdLst/>
            <a:ahLst/>
            <a:cxnLst/>
            <a:rect l="l" t="t" r="r" b="b"/>
            <a:pathLst>
              <a:path w="14832" h="9875" extrusionOk="0">
                <a:moveTo>
                  <a:pt x="218" y="1"/>
                </a:moveTo>
                <a:cubicBezTo>
                  <a:pt x="154" y="1"/>
                  <a:pt x="111" y="46"/>
                  <a:pt x="147" y="117"/>
                </a:cubicBezTo>
                <a:lnTo>
                  <a:pt x="0" y="703"/>
                </a:lnTo>
                <a:cubicBezTo>
                  <a:pt x="0" y="752"/>
                  <a:pt x="0" y="800"/>
                  <a:pt x="49" y="849"/>
                </a:cubicBezTo>
                <a:lnTo>
                  <a:pt x="14588" y="9875"/>
                </a:lnTo>
                <a:cubicBezTo>
                  <a:pt x="14637" y="9875"/>
                  <a:pt x="14686" y="9875"/>
                  <a:pt x="14686" y="9826"/>
                </a:cubicBezTo>
                <a:lnTo>
                  <a:pt x="14783" y="9192"/>
                </a:lnTo>
                <a:cubicBezTo>
                  <a:pt x="14832" y="9143"/>
                  <a:pt x="14783" y="9046"/>
                  <a:pt x="14734" y="8997"/>
                </a:cubicBezTo>
                <a:lnTo>
                  <a:pt x="293" y="20"/>
                </a:lnTo>
                <a:cubicBezTo>
                  <a:pt x="267" y="7"/>
                  <a:pt x="241" y="1"/>
                  <a:pt x="2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7069562" y="1895140"/>
            <a:ext cx="364167" cy="244847"/>
          </a:xfrm>
          <a:custGeom>
            <a:avLst/>
            <a:gdLst/>
            <a:ahLst/>
            <a:cxnLst/>
            <a:rect l="l" t="t" r="r" b="b"/>
            <a:pathLst>
              <a:path w="14784" h="9848" extrusionOk="0">
                <a:moveTo>
                  <a:pt x="193" y="1"/>
                </a:moveTo>
                <a:cubicBezTo>
                  <a:pt x="147" y="1"/>
                  <a:pt x="98" y="35"/>
                  <a:pt x="98" y="70"/>
                </a:cubicBezTo>
                <a:lnTo>
                  <a:pt x="1" y="704"/>
                </a:lnTo>
                <a:cubicBezTo>
                  <a:pt x="1" y="753"/>
                  <a:pt x="1" y="802"/>
                  <a:pt x="49" y="802"/>
                </a:cubicBezTo>
                <a:lnTo>
                  <a:pt x="14539" y="9827"/>
                </a:lnTo>
                <a:cubicBezTo>
                  <a:pt x="14554" y="9842"/>
                  <a:pt x="14572" y="9848"/>
                  <a:pt x="14591" y="9848"/>
                </a:cubicBezTo>
                <a:cubicBezTo>
                  <a:pt x="14637" y="9848"/>
                  <a:pt x="14686" y="9813"/>
                  <a:pt x="14686" y="9779"/>
                </a:cubicBezTo>
                <a:lnTo>
                  <a:pt x="14783" y="9193"/>
                </a:lnTo>
                <a:cubicBezTo>
                  <a:pt x="14783" y="9096"/>
                  <a:pt x="14783" y="9047"/>
                  <a:pt x="14686" y="8998"/>
                </a:cubicBezTo>
                <a:lnTo>
                  <a:pt x="244" y="21"/>
                </a:lnTo>
                <a:cubicBezTo>
                  <a:pt x="230" y="7"/>
                  <a:pt x="212" y="1"/>
                  <a:pt x="1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6" name="Google Shape;346;p27"/>
          <p:cNvSpPr/>
          <p:nvPr/>
        </p:nvSpPr>
        <p:spPr>
          <a:xfrm>
            <a:off x="7062344" y="1933255"/>
            <a:ext cx="243985" cy="168617"/>
          </a:xfrm>
          <a:custGeom>
            <a:avLst/>
            <a:gdLst/>
            <a:ahLst/>
            <a:cxnLst/>
            <a:rect l="l" t="t" r="r" b="b"/>
            <a:pathLst>
              <a:path w="9905" h="6782" extrusionOk="0">
                <a:moveTo>
                  <a:pt x="294" y="0"/>
                </a:moveTo>
                <a:cubicBezTo>
                  <a:pt x="245" y="0"/>
                  <a:pt x="147" y="0"/>
                  <a:pt x="147" y="49"/>
                </a:cubicBezTo>
                <a:lnTo>
                  <a:pt x="1" y="683"/>
                </a:lnTo>
                <a:cubicBezTo>
                  <a:pt x="1" y="732"/>
                  <a:pt x="50" y="781"/>
                  <a:pt x="98" y="781"/>
                </a:cubicBezTo>
                <a:lnTo>
                  <a:pt x="9661" y="6782"/>
                </a:lnTo>
                <a:cubicBezTo>
                  <a:pt x="9710" y="6782"/>
                  <a:pt x="9758" y="6782"/>
                  <a:pt x="9807" y="6733"/>
                </a:cubicBezTo>
                <a:lnTo>
                  <a:pt x="9905" y="6099"/>
                </a:lnTo>
                <a:cubicBezTo>
                  <a:pt x="9905" y="6050"/>
                  <a:pt x="9856" y="5953"/>
                  <a:pt x="9807" y="5904"/>
                </a:cubicBezTo>
                <a:lnTo>
                  <a:pt x="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7" name="Google Shape;347;p27"/>
          <p:cNvSpPr/>
          <p:nvPr/>
        </p:nvSpPr>
        <p:spPr>
          <a:xfrm>
            <a:off x="6907323" y="1722894"/>
            <a:ext cx="135824" cy="211605"/>
          </a:xfrm>
          <a:custGeom>
            <a:avLst/>
            <a:gdLst/>
            <a:ahLst/>
            <a:cxnLst/>
            <a:rect l="l" t="t" r="r" b="b"/>
            <a:pathLst>
              <a:path w="5514" h="8511" extrusionOk="0">
                <a:moveTo>
                  <a:pt x="1032" y="1"/>
                </a:moveTo>
                <a:cubicBezTo>
                  <a:pt x="1000" y="1"/>
                  <a:pt x="976" y="35"/>
                  <a:pt x="976" y="70"/>
                </a:cubicBezTo>
                <a:lnTo>
                  <a:pt x="0" y="5681"/>
                </a:lnTo>
                <a:cubicBezTo>
                  <a:pt x="0" y="5681"/>
                  <a:pt x="0" y="5729"/>
                  <a:pt x="0" y="5729"/>
                </a:cubicBezTo>
                <a:lnTo>
                  <a:pt x="4440" y="8510"/>
                </a:lnTo>
                <a:cubicBezTo>
                  <a:pt x="4489" y="8510"/>
                  <a:pt x="4537" y="8510"/>
                  <a:pt x="4537" y="8461"/>
                </a:cubicBezTo>
                <a:lnTo>
                  <a:pt x="5513" y="2900"/>
                </a:lnTo>
                <a:cubicBezTo>
                  <a:pt x="5513" y="2851"/>
                  <a:pt x="5513" y="2802"/>
                  <a:pt x="5464" y="2753"/>
                </a:cubicBezTo>
                <a:lnTo>
                  <a:pt x="1074" y="21"/>
                </a:lnTo>
                <a:cubicBezTo>
                  <a:pt x="1059" y="7"/>
                  <a:pt x="1045" y="1"/>
                  <a:pt x="10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7046726" y="2022535"/>
            <a:ext cx="365375" cy="246039"/>
          </a:xfrm>
          <a:custGeom>
            <a:avLst/>
            <a:gdLst/>
            <a:ahLst/>
            <a:cxnLst/>
            <a:rect l="l" t="t" r="r" b="b"/>
            <a:pathLst>
              <a:path w="14833" h="9896" extrusionOk="0">
                <a:moveTo>
                  <a:pt x="239" y="1"/>
                </a:moveTo>
                <a:cubicBezTo>
                  <a:pt x="180" y="1"/>
                  <a:pt x="111" y="46"/>
                  <a:pt x="147" y="117"/>
                </a:cubicBezTo>
                <a:lnTo>
                  <a:pt x="1" y="752"/>
                </a:lnTo>
                <a:cubicBezTo>
                  <a:pt x="1" y="800"/>
                  <a:pt x="49" y="849"/>
                  <a:pt x="98" y="849"/>
                </a:cubicBezTo>
                <a:lnTo>
                  <a:pt x="14588" y="9875"/>
                </a:lnTo>
                <a:cubicBezTo>
                  <a:pt x="14602" y="9889"/>
                  <a:pt x="14617" y="9895"/>
                  <a:pt x="14630" y="9895"/>
                </a:cubicBezTo>
                <a:cubicBezTo>
                  <a:pt x="14661" y="9895"/>
                  <a:pt x="14686" y="9861"/>
                  <a:pt x="14686" y="9826"/>
                </a:cubicBezTo>
                <a:lnTo>
                  <a:pt x="14832" y="9241"/>
                </a:lnTo>
                <a:cubicBezTo>
                  <a:pt x="14832" y="9143"/>
                  <a:pt x="14783" y="9094"/>
                  <a:pt x="14734" y="9045"/>
                </a:cubicBezTo>
                <a:lnTo>
                  <a:pt x="293" y="20"/>
                </a:lnTo>
                <a:cubicBezTo>
                  <a:pt x="280" y="7"/>
                  <a:pt x="260" y="1"/>
                  <a:pt x="2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7040715" y="2061317"/>
            <a:ext cx="365375" cy="245144"/>
          </a:xfrm>
          <a:custGeom>
            <a:avLst/>
            <a:gdLst/>
            <a:ahLst/>
            <a:cxnLst/>
            <a:rect l="l" t="t" r="r" b="b"/>
            <a:pathLst>
              <a:path w="14833" h="9860" extrusionOk="0">
                <a:moveTo>
                  <a:pt x="193" y="1"/>
                </a:moveTo>
                <a:cubicBezTo>
                  <a:pt x="147" y="1"/>
                  <a:pt x="98" y="35"/>
                  <a:pt x="98" y="70"/>
                </a:cubicBezTo>
                <a:lnTo>
                  <a:pt x="1" y="704"/>
                </a:lnTo>
                <a:cubicBezTo>
                  <a:pt x="1" y="753"/>
                  <a:pt x="1" y="802"/>
                  <a:pt x="49" y="802"/>
                </a:cubicBezTo>
                <a:lnTo>
                  <a:pt x="14588" y="9827"/>
                </a:lnTo>
                <a:cubicBezTo>
                  <a:pt x="14608" y="9848"/>
                  <a:pt x="14629" y="9859"/>
                  <a:pt x="14645" y="9859"/>
                </a:cubicBezTo>
                <a:cubicBezTo>
                  <a:pt x="14669" y="9859"/>
                  <a:pt x="14686" y="9836"/>
                  <a:pt x="14686" y="9779"/>
                </a:cubicBezTo>
                <a:lnTo>
                  <a:pt x="14783" y="9193"/>
                </a:lnTo>
                <a:cubicBezTo>
                  <a:pt x="14832" y="9095"/>
                  <a:pt x="14783" y="9047"/>
                  <a:pt x="14735" y="8998"/>
                </a:cubicBezTo>
                <a:lnTo>
                  <a:pt x="245" y="21"/>
                </a:lnTo>
                <a:cubicBezTo>
                  <a:pt x="230" y="7"/>
                  <a:pt x="212" y="1"/>
                  <a:pt x="1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7034706" y="2099430"/>
            <a:ext cx="364167" cy="245045"/>
          </a:xfrm>
          <a:custGeom>
            <a:avLst/>
            <a:gdLst/>
            <a:ahLst/>
            <a:cxnLst/>
            <a:rect l="l" t="t" r="r" b="b"/>
            <a:pathLst>
              <a:path w="14784" h="9856" extrusionOk="0">
                <a:moveTo>
                  <a:pt x="245" y="0"/>
                </a:moveTo>
                <a:cubicBezTo>
                  <a:pt x="196" y="0"/>
                  <a:pt x="98" y="0"/>
                  <a:pt x="98" y="98"/>
                </a:cubicBezTo>
                <a:lnTo>
                  <a:pt x="1" y="683"/>
                </a:lnTo>
                <a:cubicBezTo>
                  <a:pt x="1" y="732"/>
                  <a:pt x="1" y="781"/>
                  <a:pt x="49" y="830"/>
                </a:cubicBezTo>
                <a:lnTo>
                  <a:pt x="14539" y="9856"/>
                </a:lnTo>
                <a:cubicBezTo>
                  <a:pt x="14588" y="9856"/>
                  <a:pt x="14637" y="9856"/>
                  <a:pt x="14686" y="9807"/>
                </a:cubicBezTo>
                <a:lnTo>
                  <a:pt x="14783" y="9172"/>
                </a:lnTo>
                <a:cubicBezTo>
                  <a:pt x="14783" y="9124"/>
                  <a:pt x="14735" y="9026"/>
                  <a:pt x="14686" y="8977"/>
                </a:cubicBezTo>
                <a:lnTo>
                  <a:pt x="2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1" name="Google Shape;351;p27"/>
          <p:cNvSpPr/>
          <p:nvPr/>
        </p:nvSpPr>
        <p:spPr>
          <a:xfrm>
            <a:off x="7027488" y="2137024"/>
            <a:ext cx="243985" cy="169439"/>
          </a:xfrm>
          <a:custGeom>
            <a:avLst/>
            <a:gdLst/>
            <a:ahLst/>
            <a:cxnLst/>
            <a:rect l="l" t="t" r="r" b="b"/>
            <a:pathLst>
              <a:path w="9905" h="6815" extrusionOk="0">
                <a:moveTo>
                  <a:pt x="294" y="1"/>
                </a:moveTo>
                <a:cubicBezTo>
                  <a:pt x="196" y="1"/>
                  <a:pt x="147" y="50"/>
                  <a:pt x="147" y="98"/>
                </a:cubicBezTo>
                <a:lnTo>
                  <a:pt x="1" y="733"/>
                </a:lnTo>
                <a:cubicBezTo>
                  <a:pt x="1" y="781"/>
                  <a:pt x="50" y="830"/>
                  <a:pt x="50" y="830"/>
                </a:cubicBezTo>
                <a:lnTo>
                  <a:pt x="9661" y="6782"/>
                </a:lnTo>
                <a:cubicBezTo>
                  <a:pt x="9681" y="6803"/>
                  <a:pt x="9701" y="6814"/>
                  <a:pt x="9722" y="6814"/>
                </a:cubicBezTo>
                <a:cubicBezTo>
                  <a:pt x="9750" y="6814"/>
                  <a:pt x="9779" y="6791"/>
                  <a:pt x="9807" y="6734"/>
                </a:cubicBezTo>
                <a:lnTo>
                  <a:pt x="9905" y="6148"/>
                </a:lnTo>
                <a:cubicBezTo>
                  <a:pt x="9905" y="6050"/>
                  <a:pt x="9856" y="6002"/>
                  <a:pt x="9807" y="5953"/>
                </a:cubicBezTo>
                <a:lnTo>
                  <a:pt x="2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2" name="Google Shape;352;p27"/>
          <p:cNvSpPr/>
          <p:nvPr/>
        </p:nvSpPr>
        <p:spPr>
          <a:xfrm>
            <a:off x="6871260" y="1930815"/>
            <a:ext cx="135824" cy="211083"/>
          </a:xfrm>
          <a:custGeom>
            <a:avLst/>
            <a:gdLst/>
            <a:ahLst/>
            <a:cxnLst/>
            <a:rect l="l" t="t" r="r" b="b"/>
            <a:pathLst>
              <a:path w="5514" h="8490" extrusionOk="0">
                <a:moveTo>
                  <a:pt x="1074" y="1"/>
                </a:moveTo>
                <a:cubicBezTo>
                  <a:pt x="1025" y="1"/>
                  <a:pt x="976" y="1"/>
                  <a:pt x="976" y="50"/>
                </a:cubicBezTo>
                <a:lnTo>
                  <a:pt x="1" y="5660"/>
                </a:lnTo>
                <a:cubicBezTo>
                  <a:pt x="1" y="5660"/>
                  <a:pt x="1" y="5709"/>
                  <a:pt x="49" y="5709"/>
                </a:cubicBezTo>
                <a:lnTo>
                  <a:pt x="4489" y="8490"/>
                </a:lnTo>
                <a:cubicBezTo>
                  <a:pt x="4489" y="8490"/>
                  <a:pt x="4538" y="8490"/>
                  <a:pt x="4538" y="8441"/>
                </a:cubicBezTo>
                <a:lnTo>
                  <a:pt x="5514" y="2879"/>
                </a:lnTo>
                <a:cubicBezTo>
                  <a:pt x="5514" y="2831"/>
                  <a:pt x="5514" y="2782"/>
                  <a:pt x="5465" y="2733"/>
                </a:cubicBezTo>
                <a:lnTo>
                  <a:pt x="10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7770201" y="1438371"/>
            <a:ext cx="723507" cy="468235"/>
          </a:xfrm>
          <a:custGeom>
            <a:avLst/>
            <a:gdLst/>
            <a:ahLst/>
            <a:cxnLst/>
            <a:rect l="l" t="t" r="r" b="b"/>
            <a:pathLst>
              <a:path w="29372" h="18833" extrusionOk="0">
                <a:moveTo>
                  <a:pt x="196" y="0"/>
                </a:moveTo>
                <a:cubicBezTo>
                  <a:pt x="147" y="0"/>
                  <a:pt x="98" y="0"/>
                  <a:pt x="98" y="49"/>
                </a:cubicBezTo>
                <a:lnTo>
                  <a:pt x="1" y="537"/>
                </a:lnTo>
                <a:cubicBezTo>
                  <a:pt x="1" y="586"/>
                  <a:pt x="50" y="634"/>
                  <a:pt x="50" y="634"/>
                </a:cubicBezTo>
                <a:lnTo>
                  <a:pt x="29176" y="18832"/>
                </a:lnTo>
                <a:cubicBezTo>
                  <a:pt x="29225" y="18832"/>
                  <a:pt x="29273" y="18832"/>
                  <a:pt x="29273" y="18783"/>
                </a:cubicBezTo>
                <a:lnTo>
                  <a:pt x="29371" y="18295"/>
                </a:lnTo>
                <a:cubicBezTo>
                  <a:pt x="29371" y="18247"/>
                  <a:pt x="29322" y="18198"/>
                  <a:pt x="29273" y="18149"/>
                </a:cubicBezTo>
                <a:lnTo>
                  <a:pt x="1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7765404" y="1468181"/>
            <a:ext cx="723481" cy="468733"/>
          </a:xfrm>
          <a:custGeom>
            <a:avLst/>
            <a:gdLst/>
            <a:ahLst/>
            <a:cxnLst/>
            <a:rect l="l" t="t" r="r" b="b"/>
            <a:pathLst>
              <a:path w="29371" h="18853" extrusionOk="0">
                <a:moveTo>
                  <a:pt x="154" y="1"/>
                </a:moveTo>
                <a:cubicBezTo>
                  <a:pt x="123" y="1"/>
                  <a:pt x="98" y="35"/>
                  <a:pt x="98" y="70"/>
                </a:cubicBezTo>
                <a:lnTo>
                  <a:pt x="1" y="557"/>
                </a:lnTo>
                <a:cubicBezTo>
                  <a:pt x="1" y="606"/>
                  <a:pt x="1" y="655"/>
                  <a:pt x="49" y="655"/>
                </a:cubicBezTo>
                <a:lnTo>
                  <a:pt x="29176" y="18853"/>
                </a:lnTo>
                <a:cubicBezTo>
                  <a:pt x="29225" y="18853"/>
                  <a:pt x="29273" y="18853"/>
                  <a:pt x="29273" y="18804"/>
                </a:cubicBezTo>
                <a:lnTo>
                  <a:pt x="29371" y="18316"/>
                </a:lnTo>
                <a:cubicBezTo>
                  <a:pt x="29371" y="18267"/>
                  <a:pt x="29322" y="18219"/>
                  <a:pt x="29273" y="18170"/>
                </a:cubicBezTo>
                <a:lnTo>
                  <a:pt x="196" y="21"/>
                </a:lnTo>
                <a:cubicBezTo>
                  <a:pt x="182" y="6"/>
                  <a:pt x="167" y="1"/>
                  <a:pt x="1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7760600" y="1497795"/>
            <a:ext cx="723481" cy="469455"/>
          </a:xfrm>
          <a:custGeom>
            <a:avLst/>
            <a:gdLst/>
            <a:ahLst/>
            <a:cxnLst/>
            <a:rect l="l" t="t" r="r" b="b"/>
            <a:pathLst>
              <a:path w="29371" h="18882" extrusionOk="0">
                <a:moveTo>
                  <a:pt x="196" y="1"/>
                </a:moveTo>
                <a:cubicBezTo>
                  <a:pt x="147" y="1"/>
                  <a:pt x="98" y="49"/>
                  <a:pt x="98" y="98"/>
                </a:cubicBezTo>
                <a:lnTo>
                  <a:pt x="1" y="586"/>
                </a:lnTo>
                <a:cubicBezTo>
                  <a:pt x="1" y="635"/>
                  <a:pt x="1" y="684"/>
                  <a:pt x="49" y="684"/>
                </a:cubicBezTo>
                <a:lnTo>
                  <a:pt x="29176" y="18882"/>
                </a:lnTo>
                <a:cubicBezTo>
                  <a:pt x="29176" y="18882"/>
                  <a:pt x="29224" y="18882"/>
                  <a:pt x="29273" y="18833"/>
                </a:cubicBezTo>
                <a:lnTo>
                  <a:pt x="29322" y="18345"/>
                </a:lnTo>
                <a:cubicBezTo>
                  <a:pt x="29371" y="18296"/>
                  <a:pt x="29322" y="18198"/>
                  <a:pt x="29273" y="18198"/>
                </a:cubicBezTo>
                <a:lnTo>
                  <a:pt x="1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6" name="Google Shape;356;p27"/>
          <p:cNvSpPr/>
          <p:nvPr/>
        </p:nvSpPr>
        <p:spPr>
          <a:xfrm>
            <a:off x="7754586" y="1528820"/>
            <a:ext cx="627341" cy="408093"/>
          </a:xfrm>
          <a:custGeom>
            <a:avLst/>
            <a:gdLst/>
            <a:ahLst/>
            <a:cxnLst/>
            <a:rect l="l" t="t" r="r" b="b"/>
            <a:pathLst>
              <a:path w="25468" h="16414" extrusionOk="0">
                <a:moveTo>
                  <a:pt x="202" y="1"/>
                </a:moveTo>
                <a:cubicBezTo>
                  <a:pt x="167" y="1"/>
                  <a:pt x="133" y="35"/>
                  <a:pt x="98" y="70"/>
                </a:cubicBezTo>
                <a:lnTo>
                  <a:pt x="49" y="558"/>
                </a:lnTo>
                <a:cubicBezTo>
                  <a:pt x="1" y="607"/>
                  <a:pt x="49" y="607"/>
                  <a:pt x="98" y="655"/>
                </a:cubicBezTo>
                <a:lnTo>
                  <a:pt x="25273" y="16414"/>
                </a:lnTo>
                <a:cubicBezTo>
                  <a:pt x="25321" y="16414"/>
                  <a:pt x="25370" y="16414"/>
                  <a:pt x="25370" y="16365"/>
                </a:cubicBezTo>
                <a:lnTo>
                  <a:pt x="25468" y="15877"/>
                </a:lnTo>
                <a:cubicBezTo>
                  <a:pt x="25468" y="15828"/>
                  <a:pt x="25468" y="15780"/>
                  <a:pt x="25419" y="15731"/>
                </a:cubicBezTo>
                <a:lnTo>
                  <a:pt x="245" y="21"/>
                </a:lnTo>
                <a:cubicBezTo>
                  <a:pt x="230" y="7"/>
                  <a:pt x="216" y="1"/>
                  <a:pt x="2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7" name="Google Shape;357;p27"/>
          <p:cNvSpPr/>
          <p:nvPr/>
        </p:nvSpPr>
        <p:spPr>
          <a:xfrm>
            <a:off x="7579123" y="1326069"/>
            <a:ext cx="165875" cy="224235"/>
          </a:xfrm>
          <a:custGeom>
            <a:avLst/>
            <a:gdLst/>
            <a:ahLst/>
            <a:cxnLst/>
            <a:rect l="l" t="t" r="r" b="b"/>
            <a:pathLst>
              <a:path w="6734" h="9019" extrusionOk="0">
                <a:moveTo>
                  <a:pt x="2958" y="0"/>
                </a:moveTo>
                <a:cubicBezTo>
                  <a:pt x="1527" y="0"/>
                  <a:pt x="362" y="1408"/>
                  <a:pt x="196" y="3493"/>
                </a:cubicBezTo>
                <a:cubicBezTo>
                  <a:pt x="1" y="5883"/>
                  <a:pt x="1269" y="8323"/>
                  <a:pt x="3025" y="8908"/>
                </a:cubicBezTo>
                <a:cubicBezTo>
                  <a:pt x="3270" y="8983"/>
                  <a:pt x="3511" y="9019"/>
                  <a:pt x="3746" y="9019"/>
                </a:cubicBezTo>
                <a:cubicBezTo>
                  <a:pt x="5202" y="9019"/>
                  <a:pt x="6419" y="7642"/>
                  <a:pt x="6587" y="5542"/>
                </a:cubicBezTo>
                <a:cubicBezTo>
                  <a:pt x="6733" y="3151"/>
                  <a:pt x="5514" y="712"/>
                  <a:pt x="3708" y="126"/>
                </a:cubicBezTo>
                <a:cubicBezTo>
                  <a:pt x="3453" y="41"/>
                  <a:pt x="3202" y="0"/>
                  <a:pt x="2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8" name="Google Shape;358;p27"/>
          <p:cNvSpPr/>
          <p:nvPr/>
        </p:nvSpPr>
        <p:spPr>
          <a:xfrm>
            <a:off x="7474579" y="2014529"/>
            <a:ext cx="405008" cy="269311"/>
          </a:xfrm>
          <a:custGeom>
            <a:avLst/>
            <a:gdLst/>
            <a:ahLst/>
            <a:cxnLst/>
            <a:rect l="l" t="t" r="r" b="b"/>
            <a:pathLst>
              <a:path w="16442" h="10832" extrusionOk="0">
                <a:moveTo>
                  <a:pt x="195" y="0"/>
                </a:moveTo>
                <a:cubicBezTo>
                  <a:pt x="195" y="0"/>
                  <a:pt x="98" y="0"/>
                  <a:pt x="98" y="49"/>
                </a:cubicBezTo>
                <a:lnTo>
                  <a:pt x="0" y="586"/>
                </a:lnTo>
                <a:cubicBezTo>
                  <a:pt x="0" y="634"/>
                  <a:pt x="0" y="683"/>
                  <a:pt x="49" y="732"/>
                </a:cubicBezTo>
                <a:lnTo>
                  <a:pt x="16246" y="10831"/>
                </a:lnTo>
                <a:cubicBezTo>
                  <a:pt x="16295" y="10831"/>
                  <a:pt x="16344" y="10831"/>
                  <a:pt x="16344" y="10782"/>
                </a:cubicBezTo>
                <a:lnTo>
                  <a:pt x="16442" y="10246"/>
                </a:lnTo>
                <a:cubicBezTo>
                  <a:pt x="16442" y="10197"/>
                  <a:pt x="16442" y="10148"/>
                  <a:pt x="16344" y="10099"/>
                </a:cubicBezTo>
                <a:lnTo>
                  <a:pt x="1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9" name="Google Shape;359;p27"/>
          <p:cNvSpPr/>
          <p:nvPr/>
        </p:nvSpPr>
        <p:spPr>
          <a:xfrm>
            <a:off x="7468568" y="2047695"/>
            <a:ext cx="405008" cy="269385"/>
          </a:xfrm>
          <a:custGeom>
            <a:avLst/>
            <a:gdLst/>
            <a:ahLst/>
            <a:cxnLst/>
            <a:rect l="l" t="t" r="r" b="b"/>
            <a:pathLst>
              <a:path w="16442" h="10835" extrusionOk="0">
                <a:moveTo>
                  <a:pt x="169" y="0"/>
                </a:moveTo>
                <a:cubicBezTo>
                  <a:pt x="131" y="0"/>
                  <a:pt x="98" y="24"/>
                  <a:pt x="98" y="81"/>
                </a:cubicBezTo>
                <a:lnTo>
                  <a:pt x="0" y="618"/>
                </a:lnTo>
                <a:cubicBezTo>
                  <a:pt x="0" y="667"/>
                  <a:pt x="0" y="715"/>
                  <a:pt x="49" y="715"/>
                </a:cubicBezTo>
                <a:lnTo>
                  <a:pt x="16246" y="10814"/>
                </a:lnTo>
                <a:cubicBezTo>
                  <a:pt x="16261" y="10829"/>
                  <a:pt x="16275" y="10835"/>
                  <a:pt x="16288" y="10835"/>
                </a:cubicBezTo>
                <a:cubicBezTo>
                  <a:pt x="16320" y="10835"/>
                  <a:pt x="16344" y="10800"/>
                  <a:pt x="16344" y="10766"/>
                </a:cubicBezTo>
                <a:lnTo>
                  <a:pt x="16442" y="10278"/>
                </a:lnTo>
                <a:cubicBezTo>
                  <a:pt x="16442" y="10180"/>
                  <a:pt x="16442" y="10131"/>
                  <a:pt x="16393" y="10083"/>
                </a:cubicBezTo>
                <a:lnTo>
                  <a:pt x="244" y="32"/>
                </a:lnTo>
                <a:cubicBezTo>
                  <a:pt x="224" y="12"/>
                  <a:pt x="195" y="0"/>
                  <a:pt x="1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0" name="Google Shape;360;p27"/>
          <p:cNvSpPr/>
          <p:nvPr/>
        </p:nvSpPr>
        <p:spPr>
          <a:xfrm>
            <a:off x="7462561" y="2080733"/>
            <a:ext cx="406215" cy="269808"/>
          </a:xfrm>
          <a:custGeom>
            <a:avLst/>
            <a:gdLst/>
            <a:ahLst/>
            <a:cxnLst/>
            <a:rect l="l" t="t" r="r" b="b"/>
            <a:pathLst>
              <a:path w="16491" h="10852" extrusionOk="0">
                <a:moveTo>
                  <a:pt x="202" y="0"/>
                </a:moveTo>
                <a:cubicBezTo>
                  <a:pt x="171" y="0"/>
                  <a:pt x="147" y="35"/>
                  <a:pt x="147" y="69"/>
                </a:cubicBezTo>
                <a:lnTo>
                  <a:pt x="49" y="606"/>
                </a:lnTo>
                <a:cubicBezTo>
                  <a:pt x="0" y="655"/>
                  <a:pt x="49" y="704"/>
                  <a:pt x="98" y="752"/>
                </a:cubicBezTo>
                <a:lnTo>
                  <a:pt x="16246" y="10851"/>
                </a:lnTo>
                <a:cubicBezTo>
                  <a:pt x="16295" y="10851"/>
                  <a:pt x="16344" y="10851"/>
                  <a:pt x="16393" y="10803"/>
                </a:cubicBezTo>
                <a:lnTo>
                  <a:pt x="16490" y="10266"/>
                </a:lnTo>
                <a:cubicBezTo>
                  <a:pt x="16490" y="10217"/>
                  <a:pt x="16442" y="10120"/>
                  <a:pt x="16393" y="10120"/>
                </a:cubicBezTo>
                <a:lnTo>
                  <a:pt x="244" y="21"/>
                </a:lnTo>
                <a:cubicBezTo>
                  <a:pt x="230" y="6"/>
                  <a:pt x="216" y="0"/>
                  <a:pt x="2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7456548" y="2114699"/>
            <a:ext cx="300467" cy="203103"/>
          </a:xfrm>
          <a:custGeom>
            <a:avLst/>
            <a:gdLst/>
            <a:ahLst/>
            <a:cxnLst/>
            <a:rect l="l" t="t" r="r" b="b"/>
            <a:pathLst>
              <a:path w="12198" h="8169" extrusionOk="0">
                <a:moveTo>
                  <a:pt x="203" y="0"/>
                </a:moveTo>
                <a:cubicBezTo>
                  <a:pt x="171" y="0"/>
                  <a:pt x="147" y="35"/>
                  <a:pt x="147" y="69"/>
                </a:cubicBezTo>
                <a:lnTo>
                  <a:pt x="49" y="606"/>
                </a:lnTo>
                <a:cubicBezTo>
                  <a:pt x="0" y="655"/>
                  <a:pt x="49" y="704"/>
                  <a:pt x="98" y="752"/>
                </a:cubicBezTo>
                <a:lnTo>
                  <a:pt x="11953" y="8168"/>
                </a:lnTo>
                <a:cubicBezTo>
                  <a:pt x="12002" y="8168"/>
                  <a:pt x="12051" y="8168"/>
                  <a:pt x="12051" y="8119"/>
                </a:cubicBezTo>
                <a:lnTo>
                  <a:pt x="12148" y="7583"/>
                </a:lnTo>
                <a:cubicBezTo>
                  <a:pt x="12197" y="7534"/>
                  <a:pt x="12148" y="7436"/>
                  <a:pt x="12100" y="7436"/>
                </a:cubicBezTo>
                <a:lnTo>
                  <a:pt x="244" y="21"/>
                </a:lnTo>
                <a:cubicBezTo>
                  <a:pt x="230" y="6"/>
                  <a:pt x="216" y="0"/>
                  <a:pt x="2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2" name="Google Shape;362;p27"/>
          <p:cNvSpPr/>
          <p:nvPr/>
        </p:nvSpPr>
        <p:spPr>
          <a:xfrm>
            <a:off x="7431299" y="2282095"/>
            <a:ext cx="405032" cy="269087"/>
          </a:xfrm>
          <a:custGeom>
            <a:avLst/>
            <a:gdLst/>
            <a:ahLst/>
            <a:cxnLst/>
            <a:rect l="l" t="t" r="r" b="b"/>
            <a:pathLst>
              <a:path w="16443" h="10823" extrusionOk="0">
                <a:moveTo>
                  <a:pt x="154" y="0"/>
                </a:moveTo>
                <a:cubicBezTo>
                  <a:pt x="123" y="0"/>
                  <a:pt x="98" y="35"/>
                  <a:pt x="98" y="69"/>
                </a:cubicBezTo>
                <a:lnTo>
                  <a:pt x="1" y="606"/>
                </a:lnTo>
                <a:cubicBezTo>
                  <a:pt x="1" y="655"/>
                  <a:pt x="1" y="703"/>
                  <a:pt x="49" y="703"/>
                </a:cubicBezTo>
                <a:lnTo>
                  <a:pt x="16247" y="10802"/>
                </a:lnTo>
                <a:cubicBezTo>
                  <a:pt x="16261" y="10817"/>
                  <a:pt x="16276" y="10823"/>
                  <a:pt x="16289" y="10823"/>
                </a:cubicBezTo>
                <a:cubicBezTo>
                  <a:pt x="16320" y="10823"/>
                  <a:pt x="16345" y="10788"/>
                  <a:pt x="16345" y="10754"/>
                </a:cubicBezTo>
                <a:lnTo>
                  <a:pt x="16442" y="10266"/>
                </a:lnTo>
                <a:cubicBezTo>
                  <a:pt x="16442" y="10168"/>
                  <a:pt x="16393" y="10119"/>
                  <a:pt x="16345" y="10071"/>
                </a:cubicBezTo>
                <a:lnTo>
                  <a:pt x="196" y="20"/>
                </a:lnTo>
                <a:cubicBezTo>
                  <a:pt x="182" y="6"/>
                  <a:pt x="167" y="0"/>
                  <a:pt x="1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7425287" y="2314839"/>
            <a:ext cx="405032" cy="269087"/>
          </a:xfrm>
          <a:custGeom>
            <a:avLst/>
            <a:gdLst/>
            <a:ahLst/>
            <a:cxnLst/>
            <a:rect l="l" t="t" r="r" b="b"/>
            <a:pathLst>
              <a:path w="16443" h="10823" extrusionOk="0">
                <a:moveTo>
                  <a:pt x="193" y="0"/>
                </a:moveTo>
                <a:cubicBezTo>
                  <a:pt x="147" y="0"/>
                  <a:pt x="98" y="35"/>
                  <a:pt x="98" y="69"/>
                </a:cubicBezTo>
                <a:lnTo>
                  <a:pt x="1" y="606"/>
                </a:lnTo>
                <a:cubicBezTo>
                  <a:pt x="1" y="655"/>
                  <a:pt x="1" y="704"/>
                  <a:pt x="50" y="704"/>
                </a:cubicBezTo>
                <a:lnTo>
                  <a:pt x="16247" y="10803"/>
                </a:lnTo>
                <a:cubicBezTo>
                  <a:pt x="16261" y="10817"/>
                  <a:pt x="16276" y="10823"/>
                  <a:pt x="16289" y="10823"/>
                </a:cubicBezTo>
                <a:cubicBezTo>
                  <a:pt x="16320" y="10823"/>
                  <a:pt x="16345" y="10788"/>
                  <a:pt x="16345" y="10754"/>
                </a:cubicBezTo>
                <a:lnTo>
                  <a:pt x="16442" y="10266"/>
                </a:lnTo>
                <a:cubicBezTo>
                  <a:pt x="16442" y="10168"/>
                  <a:pt x="16442" y="10120"/>
                  <a:pt x="16393" y="10071"/>
                </a:cubicBezTo>
                <a:lnTo>
                  <a:pt x="245" y="21"/>
                </a:lnTo>
                <a:cubicBezTo>
                  <a:pt x="230" y="6"/>
                  <a:pt x="212" y="0"/>
                  <a:pt x="19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4" name="Google Shape;364;p27"/>
          <p:cNvSpPr/>
          <p:nvPr/>
        </p:nvSpPr>
        <p:spPr>
          <a:xfrm>
            <a:off x="7419281" y="2347578"/>
            <a:ext cx="406239" cy="269808"/>
          </a:xfrm>
          <a:custGeom>
            <a:avLst/>
            <a:gdLst/>
            <a:ahLst/>
            <a:cxnLst/>
            <a:rect l="l" t="t" r="r" b="b"/>
            <a:pathLst>
              <a:path w="16492" h="10852" extrusionOk="0">
                <a:moveTo>
                  <a:pt x="203" y="1"/>
                </a:moveTo>
                <a:cubicBezTo>
                  <a:pt x="172" y="1"/>
                  <a:pt x="147" y="35"/>
                  <a:pt x="147" y="70"/>
                </a:cubicBezTo>
                <a:lnTo>
                  <a:pt x="50" y="606"/>
                </a:lnTo>
                <a:cubicBezTo>
                  <a:pt x="1" y="655"/>
                  <a:pt x="50" y="704"/>
                  <a:pt x="98" y="753"/>
                </a:cubicBezTo>
                <a:lnTo>
                  <a:pt x="16296" y="10852"/>
                </a:lnTo>
                <a:cubicBezTo>
                  <a:pt x="16345" y="10852"/>
                  <a:pt x="16393" y="10852"/>
                  <a:pt x="16393" y="10803"/>
                </a:cubicBezTo>
                <a:lnTo>
                  <a:pt x="16491" y="10266"/>
                </a:lnTo>
                <a:cubicBezTo>
                  <a:pt x="16491" y="10218"/>
                  <a:pt x="16442" y="10120"/>
                  <a:pt x="16393" y="10120"/>
                </a:cubicBezTo>
                <a:lnTo>
                  <a:pt x="245" y="21"/>
                </a:lnTo>
                <a:cubicBezTo>
                  <a:pt x="230" y="7"/>
                  <a:pt x="216" y="1"/>
                  <a:pt x="2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5" name="Google Shape;365;p27"/>
          <p:cNvSpPr/>
          <p:nvPr/>
        </p:nvSpPr>
        <p:spPr>
          <a:xfrm>
            <a:off x="7414477" y="2381541"/>
            <a:ext cx="299260" cy="202381"/>
          </a:xfrm>
          <a:custGeom>
            <a:avLst/>
            <a:gdLst/>
            <a:ahLst/>
            <a:cxnLst/>
            <a:rect l="l" t="t" r="r" b="b"/>
            <a:pathLst>
              <a:path w="12149" h="8140" extrusionOk="0">
                <a:moveTo>
                  <a:pt x="154" y="1"/>
                </a:moveTo>
                <a:cubicBezTo>
                  <a:pt x="123" y="1"/>
                  <a:pt x="98" y="35"/>
                  <a:pt x="98" y="70"/>
                </a:cubicBezTo>
                <a:lnTo>
                  <a:pt x="1" y="606"/>
                </a:lnTo>
                <a:cubicBezTo>
                  <a:pt x="1" y="655"/>
                  <a:pt x="1" y="704"/>
                  <a:pt x="49" y="704"/>
                </a:cubicBezTo>
                <a:lnTo>
                  <a:pt x="11905" y="8120"/>
                </a:lnTo>
                <a:cubicBezTo>
                  <a:pt x="11919" y="8134"/>
                  <a:pt x="11933" y="8140"/>
                  <a:pt x="11948" y="8140"/>
                </a:cubicBezTo>
                <a:cubicBezTo>
                  <a:pt x="11982" y="8140"/>
                  <a:pt x="12017" y="8105"/>
                  <a:pt x="12051" y="8071"/>
                </a:cubicBezTo>
                <a:lnTo>
                  <a:pt x="12149" y="7583"/>
                </a:lnTo>
                <a:cubicBezTo>
                  <a:pt x="12149" y="7485"/>
                  <a:pt x="12100" y="7437"/>
                  <a:pt x="12051" y="7388"/>
                </a:cubicBezTo>
                <a:lnTo>
                  <a:pt x="196" y="21"/>
                </a:lnTo>
                <a:cubicBezTo>
                  <a:pt x="182" y="7"/>
                  <a:pt x="167" y="1"/>
                  <a:pt x="1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6" name="Google Shape;366;p27"/>
          <p:cNvSpPr/>
          <p:nvPr/>
        </p:nvSpPr>
        <p:spPr>
          <a:xfrm>
            <a:off x="7513032" y="1866027"/>
            <a:ext cx="140627" cy="100495"/>
          </a:xfrm>
          <a:custGeom>
            <a:avLst/>
            <a:gdLst/>
            <a:ahLst/>
            <a:cxnLst/>
            <a:rect l="l" t="t" r="r" b="b"/>
            <a:pathLst>
              <a:path w="5709" h="4042" extrusionOk="0">
                <a:moveTo>
                  <a:pt x="154" y="1"/>
                </a:moveTo>
                <a:cubicBezTo>
                  <a:pt x="122" y="1"/>
                  <a:pt x="98" y="35"/>
                  <a:pt x="98" y="70"/>
                </a:cubicBezTo>
                <a:lnTo>
                  <a:pt x="0" y="558"/>
                </a:lnTo>
                <a:cubicBezTo>
                  <a:pt x="0" y="607"/>
                  <a:pt x="0" y="655"/>
                  <a:pt x="49" y="655"/>
                </a:cubicBezTo>
                <a:lnTo>
                  <a:pt x="5513" y="4022"/>
                </a:lnTo>
                <a:cubicBezTo>
                  <a:pt x="5513" y="4036"/>
                  <a:pt x="5517" y="4042"/>
                  <a:pt x="5525" y="4042"/>
                </a:cubicBezTo>
                <a:cubicBezTo>
                  <a:pt x="5542" y="4042"/>
                  <a:pt x="5576" y="4007"/>
                  <a:pt x="5611" y="3973"/>
                </a:cubicBezTo>
                <a:lnTo>
                  <a:pt x="5660" y="3534"/>
                </a:lnTo>
                <a:cubicBezTo>
                  <a:pt x="5708" y="3485"/>
                  <a:pt x="5660" y="3387"/>
                  <a:pt x="5611" y="3387"/>
                </a:cubicBezTo>
                <a:lnTo>
                  <a:pt x="195" y="21"/>
                </a:lnTo>
                <a:cubicBezTo>
                  <a:pt x="181" y="7"/>
                  <a:pt x="167" y="1"/>
                  <a:pt x="1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7" name="Google Shape;367;p27"/>
          <p:cNvSpPr/>
          <p:nvPr/>
        </p:nvSpPr>
        <p:spPr>
          <a:xfrm>
            <a:off x="7508230" y="1896359"/>
            <a:ext cx="139420" cy="100495"/>
          </a:xfrm>
          <a:custGeom>
            <a:avLst/>
            <a:gdLst/>
            <a:ahLst/>
            <a:cxnLst/>
            <a:rect l="l" t="t" r="r" b="b"/>
            <a:pathLst>
              <a:path w="5660" h="4042" extrusionOk="0">
                <a:moveTo>
                  <a:pt x="154" y="1"/>
                </a:moveTo>
                <a:cubicBezTo>
                  <a:pt x="122" y="1"/>
                  <a:pt x="98" y="35"/>
                  <a:pt x="98" y="70"/>
                </a:cubicBezTo>
                <a:lnTo>
                  <a:pt x="0" y="557"/>
                </a:lnTo>
                <a:cubicBezTo>
                  <a:pt x="0" y="606"/>
                  <a:pt x="0" y="655"/>
                  <a:pt x="49" y="655"/>
                </a:cubicBezTo>
                <a:lnTo>
                  <a:pt x="5464" y="4021"/>
                </a:lnTo>
                <a:cubicBezTo>
                  <a:pt x="5479" y="4036"/>
                  <a:pt x="5493" y="4042"/>
                  <a:pt x="5506" y="4042"/>
                </a:cubicBezTo>
                <a:cubicBezTo>
                  <a:pt x="5538" y="4042"/>
                  <a:pt x="5562" y="4007"/>
                  <a:pt x="5562" y="3973"/>
                </a:cubicBezTo>
                <a:lnTo>
                  <a:pt x="5659" y="3534"/>
                </a:lnTo>
                <a:cubicBezTo>
                  <a:pt x="5659" y="3436"/>
                  <a:pt x="5659" y="3387"/>
                  <a:pt x="5611" y="3387"/>
                </a:cubicBezTo>
                <a:lnTo>
                  <a:pt x="195" y="21"/>
                </a:lnTo>
                <a:cubicBezTo>
                  <a:pt x="181" y="7"/>
                  <a:pt x="167" y="1"/>
                  <a:pt x="1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8" name="Google Shape;368;p27"/>
          <p:cNvSpPr/>
          <p:nvPr/>
        </p:nvSpPr>
        <p:spPr>
          <a:xfrm>
            <a:off x="7526238" y="1635925"/>
            <a:ext cx="187503" cy="243976"/>
          </a:xfrm>
          <a:custGeom>
            <a:avLst/>
            <a:gdLst/>
            <a:ahLst/>
            <a:cxnLst/>
            <a:rect l="l" t="t" r="r" b="b"/>
            <a:pathLst>
              <a:path w="7612" h="9813" extrusionOk="0">
                <a:moveTo>
                  <a:pt x="3416" y="836"/>
                </a:moveTo>
                <a:cubicBezTo>
                  <a:pt x="3611" y="836"/>
                  <a:pt x="3806" y="885"/>
                  <a:pt x="4002" y="933"/>
                </a:cubicBezTo>
                <a:cubicBezTo>
                  <a:pt x="5612" y="1470"/>
                  <a:pt x="6734" y="3666"/>
                  <a:pt x="6587" y="5910"/>
                </a:cubicBezTo>
                <a:cubicBezTo>
                  <a:pt x="6538" y="6983"/>
                  <a:pt x="6051" y="8008"/>
                  <a:pt x="5221" y="8691"/>
                </a:cubicBezTo>
                <a:cubicBezTo>
                  <a:pt x="4921" y="8901"/>
                  <a:pt x="4584" y="9000"/>
                  <a:pt x="4233" y="9000"/>
                </a:cubicBezTo>
                <a:cubicBezTo>
                  <a:pt x="4013" y="9000"/>
                  <a:pt x="3788" y="8961"/>
                  <a:pt x="3562" y="8886"/>
                </a:cubicBezTo>
                <a:cubicBezTo>
                  <a:pt x="2001" y="8398"/>
                  <a:pt x="830" y="6154"/>
                  <a:pt x="1025" y="3909"/>
                </a:cubicBezTo>
                <a:cubicBezTo>
                  <a:pt x="1025" y="2836"/>
                  <a:pt x="1513" y="1812"/>
                  <a:pt x="2392" y="1129"/>
                </a:cubicBezTo>
                <a:cubicBezTo>
                  <a:pt x="2684" y="933"/>
                  <a:pt x="3026" y="836"/>
                  <a:pt x="3416" y="836"/>
                </a:cubicBezTo>
                <a:close/>
                <a:moveTo>
                  <a:pt x="3392" y="1"/>
                </a:moveTo>
                <a:cubicBezTo>
                  <a:pt x="2867" y="1"/>
                  <a:pt x="2345" y="162"/>
                  <a:pt x="1904" y="446"/>
                </a:cubicBezTo>
                <a:cubicBezTo>
                  <a:pt x="830" y="1275"/>
                  <a:pt x="196" y="2495"/>
                  <a:pt x="196" y="3861"/>
                </a:cubicBezTo>
                <a:cubicBezTo>
                  <a:pt x="1" y="6495"/>
                  <a:pt x="1367" y="9081"/>
                  <a:pt x="3318" y="9666"/>
                </a:cubicBezTo>
                <a:cubicBezTo>
                  <a:pt x="3611" y="9764"/>
                  <a:pt x="3904" y="9813"/>
                  <a:pt x="4197" y="9813"/>
                </a:cubicBezTo>
                <a:cubicBezTo>
                  <a:pt x="4733" y="9813"/>
                  <a:pt x="5221" y="9666"/>
                  <a:pt x="5660" y="9374"/>
                </a:cubicBezTo>
                <a:cubicBezTo>
                  <a:pt x="6734" y="8544"/>
                  <a:pt x="7368" y="7325"/>
                  <a:pt x="7368" y="5959"/>
                </a:cubicBezTo>
                <a:cubicBezTo>
                  <a:pt x="7612" y="3373"/>
                  <a:pt x="6197" y="738"/>
                  <a:pt x="4245" y="153"/>
                </a:cubicBezTo>
                <a:cubicBezTo>
                  <a:pt x="3969" y="49"/>
                  <a:pt x="3680" y="1"/>
                  <a:pt x="33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9" name="Google Shape;369;p27"/>
          <p:cNvSpPr/>
          <p:nvPr/>
        </p:nvSpPr>
        <p:spPr>
          <a:xfrm>
            <a:off x="7772617" y="2024222"/>
            <a:ext cx="140627" cy="100693"/>
          </a:xfrm>
          <a:custGeom>
            <a:avLst/>
            <a:gdLst/>
            <a:ahLst/>
            <a:cxnLst/>
            <a:rect l="l" t="t" r="r" b="b"/>
            <a:pathLst>
              <a:path w="5709" h="4050" extrusionOk="0">
                <a:moveTo>
                  <a:pt x="244" y="1"/>
                </a:moveTo>
                <a:cubicBezTo>
                  <a:pt x="196" y="1"/>
                  <a:pt x="98" y="1"/>
                  <a:pt x="98" y="49"/>
                </a:cubicBezTo>
                <a:lnTo>
                  <a:pt x="0" y="537"/>
                </a:lnTo>
                <a:cubicBezTo>
                  <a:pt x="0" y="586"/>
                  <a:pt x="49" y="635"/>
                  <a:pt x="49" y="635"/>
                </a:cubicBezTo>
                <a:lnTo>
                  <a:pt x="5513" y="4050"/>
                </a:lnTo>
                <a:cubicBezTo>
                  <a:pt x="5562" y="4050"/>
                  <a:pt x="5611" y="4050"/>
                  <a:pt x="5611" y="4001"/>
                </a:cubicBezTo>
                <a:lnTo>
                  <a:pt x="5709" y="3513"/>
                </a:lnTo>
                <a:cubicBezTo>
                  <a:pt x="5709" y="3464"/>
                  <a:pt x="5660" y="3416"/>
                  <a:pt x="5611" y="3367"/>
                </a:cubicBezTo>
                <a:lnTo>
                  <a:pt x="2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0" name="Google Shape;370;p27"/>
          <p:cNvSpPr/>
          <p:nvPr/>
        </p:nvSpPr>
        <p:spPr>
          <a:xfrm>
            <a:off x="7767817" y="2054554"/>
            <a:ext cx="139420" cy="100693"/>
          </a:xfrm>
          <a:custGeom>
            <a:avLst/>
            <a:gdLst/>
            <a:ahLst/>
            <a:cxnLst/>
            <a:rect l="l" t="t" r="r" b="b"/>
            <a:pathLst>
              <a:path w="5660" h="4050" extrusionOk="0">
                <a:moveTo>
                  <a:pt x="195" y="0"/>
                </a:moveTo>
                <a:cubicBezTo>
                  <a:pt x="147" y="0"/>
                  <a:pt x="98" y="0"/>
                  <a:pt x="98" y="49"/>
                </a:cubicBezTo>
                <a:lnTo>
                  <a:pt x="0" y="537"/>
                </a:lnTo>
                <a:cubicBezTo>
                  <a:pt x="0" y="586"/>
                  <a:pt x="0" y="634"/>
                  <a:pt x="49" y="634"/>
                </a:cubicBezTo>
                <a:lnTo>
                  <a:pt x="5513" y="4050"/>
                </a:lnTo>
                <a:cubicBezTo>
                  <a:pt x="5513" y="4050"/>
                  <a:pt x="5562" y="4050"/>
                  <a:pt x="5611" y="4001"/>
                </a:cubicBezTo>
                <a:lnTo>
                  <a:pt x="5660" y="3513"/>
                </a:lnTo>
                <a:cubicBezTo>
                  <a:pt x="5660" y="3464"/>
                  <a:pt x="5660" y="3415"/>
                  <a:pt x="5611" y="3367"/>
                </a:cubicBezTo>
                <a:lnTo>
                  <a:pt x="1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1" name="Google Shape;371;p27"/>
          <p:cNvSpPr/>
          <p:nvPr/>
        </p:nvSpPr>
        <p:spPr>
          <a:xfrm>
            <a:off x="7785849" y="1794198"/>
            <a:ext cx="187479" cy="244597"/>
          </a:xfrm>
          <a:custGeom>
            <a:avLst/>
            <a:gdLst/>
            <a:ahLst/>
            <a:cxnLst/>
            <a:rect l="l" t="t" r="r" b="b"/>
            <a:pathLst>
              <a:path w="7611" h="9838" extrusionOk="0">
                <a:moveTo>
                  <a:pt x="3415" y="812"/>
                </a:moveTo>
                <a:cubicBezTo>
                  <a:pt x="3610" y="812"/>
                  <a:pt x="3806" y="861"/>
                  <a:pt x="4001" y="910"/>
                </a:cubicBezTo>
                <a:cubicBezTo>
                  <a:pt x="5611" y="1447"/>
                  <a:pt x="6782" y="3691"/>
                  <a:pt x="6586" y="5935"/>
                </a:cubicBezTo>
                <a:cubicBezTo>
                  <a:pt x="6538" y="7008"/>
                  <a:pt x="6050" y="7984"/>
                  <a:pt x="5220" y="8667"/>
                </a:cubicBezTo>
                <a:cubicBezTo>
                  <a:pt x="4900" y="8891"/>
                  <a:pt x="4537" y="9010"/>
                  <a:pt x="4174" y="9010"/>
                </a:cubicBezTo>
                <a:cubicBezTo>
                  <a:pt x="3984" y="9010"/>
                  <a:pt x="3795" y="8978"/>
                  <a:pt x="3610" y="8911"/>
                </a:cubicBezTo>
                <a:cubicBezTo>
                  <a:pt x="2000" y="8374"/>
                  <a:pt x="829" y="6130"/>
                  <a:pt x="1025" y="3886"/>
                </a:cubicBezTo>
                <a:cubicBezTo>
                  <a:pt x="1025" y="2813"/>
                  <a:pt x="1512" y="1837"/>
                  <a:pt x="2391" y="1154"/>
                </a:cubicBezTo>
                <a:cubicBezTo>
                  <a:pt x="2683" y="910"/>
                  <a:pt x="3025" y="812"/>
                  <a:pt x="3415" y="812"/>
                </a:cubicBezTo>
                <a:close/>
                <a:moveTo>
                  <a:pt x="3419" y="1"/>
                </a:moveTo>
                <a:cubicBezTo>
                  <a:pt x="2876" y="1"/>
                  <a:pt x="2348" y="153"/>
                  <a:pt x="1903" y="471"/>
                </a:cubicBezTo>
                <a:cubicBezTo>
                  <a:pt x="878" y="1251"/>
                  <a:pt x="244" y="2520"/>
                  <a:pt x="195" y="3837"/>
                </a:cubicBezTo>
                <a:cubicBezTo>
                  <a:pt x="0" y="6472"/>
                  <a:pt x="1366" y="9057"/>
                  <a:pt x="3318" y="9692"/>
                </a:cubicBezTo>
                <a:cubicBezTo>
                  <a:pt x="3610" y="9789"/>
                  <a:pt x="3903" y="9838"/>
                  <a:pt x="4196" y="9838"/>
                </a:cubicBezTo>
                <a:cubicBezTo>
                  <a:pt x="4732" y="9838"/>
                  <a:pt x="5220" y="9643"/>
                  <a:pt x="5708" y="9350"/>
                </a:cubicBezTo>
                <a:cubicBezTo>
                  <a:pt x="6733" y="8570"/>
                  <a:pt x="7367" y="7301"/>
                  <a:pt x="7416" y="5984"/>
                </a:cubicBezTo>
                <a:cubicBezTo>
                  <a:pt x="7611" y="3349"/>
                  <a:pt x="6245" y="763"/>
                  <a:pt x="4293" y="129"/>
                </a:cubicBezTo>
                <a:cubicBezTo>
                  <a:pt x="4004" y="44"/>
                  <a:pt x="3709" y="1"/>
                  <a:pt x="3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372;p27"/>
          <p:cNvSpPr/>
          <p:nvPr/>
        </p:nvSpPr>
        <p:spPr>
          <a:xfrm>
            <a:off x="8012966" y="2169790"/>
            <a:ext cx="140652" cy="100693"/>
          </a:xfrm>
          <a:custGeom>
            <a:avLst/>
            <a:gdLst/>
            <a:ahLst/>
            <a:cxnLst/>
            <a:rect l="l" t="t" r="r" b="b"/>
            <a:pathLst>
              <a:path w="5710" h="4050" extrusionOk="0">
                <a:moveTo>
                  <a:pt x="245" y="0"/>
                </a:moveTo>
                <a:cubicBezTo>
                  <a:pt x="196" y="0"/>
                  <a:pt x="99" y="0"/>
                  <a:pt x="99" y="49"/>
                </a:cubicBezTo>
                <a:lnTo>
                  <a:pt x="1" y="537"/>
                </a:lnTo>
                <a:cubicBezTo>
                  <a:pt x="1" y="586"/>
                  <a:pt x="50" y="634"/>
                  <a:pt x="50" y="634"/>
                </a:cubicBezTo>
                <a:lnTo>
                  <a:pt x="5514" y="4049"/>
                </a:lnTo>
                <a:cubicBezTo>
                  <a:pt x="5563" y="4049"/>
                  <a:pt x="5612" y="4049"/>
                  <a:pt x="5612" y="4001"/>
                </a:cubicBezTo>
                <a:lnTo>
                  <a:pt x="5709" y="3513"/>
                </a:lnTo>
                <a:cubicBezTo>
                  <a:pt x="5709" y="3464"/>
                  <a:pt x="5660" y="3415"/>
                  <a:pt x="5612" y="3366"/>
                </a:cubicBezTo>
                <a:lnTo>
                  <a:pt x="2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3" name="Google Shape;373;p27"/>
          <p:cNvSpPr/>
          <p:nvPr/>
        </p:nvSpPr>
        <p:spPr>
          <a:xfrm>
            <a:off x="8008161" y="2200099"/>
            <a:ext cx="140627" cy="100719"/>
          </a:xfrm>
          <a:custGeom>
            <a:avLst/>
            <a:gdLst/>
            <a:ahLst/>
            <a:cxnLst/>
            <a:rect l="l" t="t" r="r" b="b"/>
            <a:pathLst>
              <a:path w="5709" h="4051" extrusionOk="0">
                <a:moveTo>
                  <a:pt x="245" y="1"/>
                </a:moveTo>
                <a:cubicBezTo>
                  <a:pt x="196" y="1"/>
                  <a:pt x="147" y="1"/>
                  <a:pt x="98" y="50"/>
                </a:cubicBezTo>
                <a:lnTo>
                  <a:pt x="50" y="537"/>
                </a:lnTo>
                <a:cubicBezTo>
                  <a:pt x="1" y="586"/>
                  <a:pt x="50" y="635"/>
                  <a:pt x="98" y="635"/>
                </a:cubicBezTo>
                <a:lnTo>
                  <a:pt x="5514" y="4050"/>
                </a:lnTo>
                <a:cubicBezTo>
                  <a:pt x="5563" y="4050"/>
                  <a:pt x="5611" y="4050"/>
                  <a:pt x="5611" y="4001"/>
                </a:cubicBezTo>
                <a:lnTo>
                  <a:pt x="5709" y="3513"/>
                </a:lnTo>
                <a:cubicBezTo>
                  <a:pt x="5709" y="3465"/>
                  <a:pt x="5660" y="3416"/>
                  <a:pt x="5611" y="3367"/>
                </a:cubicBezTo>
                <a:lnTo>
                  <a:pt x="24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Google Shape;374;p27"/>
          <p:cNvSpPr/>
          <p:nvPr/>
        </p:nvSpPr>
        <p:spPr>
          <a:xfrm>
            <a:off x="8026197" y="1939766"/>
            <a:ext cx="187503" cy="244597"/>
          </a:xfrm>
          <a:custGeom>
            <a:avLst/>
            <a:gdLst/>
            <a:ahLst/>
            <a:cxnLst/>
            <a:rect l="l" t="t" r="r" b="b"/>
            <a:pathLst>
              <a:path w="7612" h="9838" extrusionOk="0">
                <a:moveTo>
                  <a:pt x="3416" y="812"/>
                </a:moveTo>
                <a:cubicBezTo>
                  <a:pt x="3611" y="812"/>
                  <a:pt x="3855" y="861"/>
                  <a:pt x="4050" y="909"/>
                </a:cubicBezTo>
                <a:cubicBezTo>
                  <a:pt x="5611" y="1397"/>
                  <a:pt x="6782" y="3641"/>
                  <a:pt x="6587" y="5886"/>
                </a:cubicBezTo>
                <a:cubicBezTo>
                  <a:pt x="6587" y="6959"/>
                  <a:pt x="6099" y="7984"/>
                  <a:pt x="5270" y="8667"/>
                </a:cubicBezTo>
                <a:cubicBezTo>
                  <a:pt x="4949" y="8891"/>
                  <a:pt x="4566" y="9010"/>
                  <a:pt x="4188" y="9010"/>
                </a:cubicBezTo>
                <a:cubicBezTo>
                  <a:pt x="3991" y="9010"/>
                  <a:pt x="3795" y="8978"/>
                  <a:pt x="3611" y="8911"/>
                </a:cubicBezTo>
                <a:cubicBezTo>
                  <a:pt x="2001" y="8374"/>
                  <a:pt x="879" y="6130"/>
                  <a:pt x="1025" y="3885"/>
                </a:cubicBezTo>
                <a:cubicBezTo>
                  <a:pt x="1074" y="2812"/>
                  <a:pt x="1562" y="1788"/>
                  <a:pt x="2391" y="1153"/>
                </a:cubicBezTo>
                <a:cubicBezTo>
                  <a:pt x="2684" y="909"/>
                  <a:pt x="3074" y="812"/>
                  <a:pt x="3416" y="812"/>
                </a:cubicBezTo>
                <a:close/>
                <a:moveTo>
                  <a:pt x="3455" y="0"/>
                </a:moveTo>
                <a:cubicBezTo>
                  <a:pt x="2925" y="0"/>
                  <a:pt x="2397" y="152"/>
                  <a:pt x="1952" y="470"/>
                </a:cubicBezTo>
                <a:cubicBezTo>
                  <a:pt x="879" y="1251"/>
                  <a:pt x="245" y="2519"/>
                  <a:pt x="245" y="3837"/>
                </a:cubicBezTo>
                <a:cubicBezTo>
                  <a:pt x="1" y="6471"/>
                  <a:pt x="1415" y="9057"/>
                  <a:pt x="3367" y="9691"/>
                </a:cubicBezTo>
                <a:cubicBezTo>
                  <a:pt x="3611" y="9740"/>
                  <a:pt x="3904" y="9789"/>
                  <a:pt x="4245" y="9838"/>
                </a:cubicBezTo>
                <a:cubicBezTo>
                  <a:pt x="4733" y="9789"/>
                  <a:pt x="5270" y="9642"/>
                  <a:pt x="5709" y="9350"/>
                </a:cubicBezTo>
                <a:cubicBezTo>
                  <a:pt x="6782" y="8520"/>
                  <a:pt x="7416" y="7301"/>
                  <a:pt x="7416" y="5983"/>
                </a:cubicBezTo>
                <a:cubicBezTo>
                  <a:pt x="7612" y="3398"/>
                  <a:pt x="6245" y="763"/>
                  <a:pt x="4294" y="129"/>
                </a:cubicBezTo>
                <a:cubicBezTo>
                  <a:pt x="4022" y="44"/>
                  <a:pt x="3738" y="0"/>
                  <a:pt x="34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5" name="Google Shape;375;p27"/>
          <p:cNvSpPr/>
          <p:nvPr/>
        </p:nvSpPr>
        <p:spPr>
          <a:xfrm>
            <a:off x="8273756" y="2327466"/>
            <a:ext cx="139445" cy="100693"/>
          </a:xfrm>
          <a:custGeom>
            <a:avLst/>
            <a:gdLst/>
            <a:ahLst/>
            <a:cxnLst/>
            <a:rect l="l" t="t" r="r" b="b"/>
            <a:pathLst>
              <a:path w="5661" h="4050" extrusionOk="0">
                <a:moveTo>
                  <a:pt x="196" y="0"/>
                </a:moveTo>
                <a:cubicBezTo>
                  <a:pt x="147" y="0"/>
                  <a:pt x="98" y="0"/>
                  <a:pt x="98" y="49"/>
                </a:cubicBezTo>
                <a:lnTo>
                  <a:pt x="1" y="537"/>
                </a:lnTo>
                <a:cubicBezTo>
                  <a:pt x="1" y="586"/>
                  <a:pt x="1" y="635"/>
                  <a:pt x="50" y="635"/>
                </a:cubicBezTo>
                <a:lnTo>
                  <a:pt x="5514" y="4050"/>
                </a:lnTo>
                <a:cubicBezTo>
                  <a:pt x="5514" y="4050"/>
                  <a:pt x="5563" y="4050"/>
                  <a:pt x="5612" y="4001"/>
                </a:cubicBezTo>
                <a:lnTo>
                  <a:pt x="5660" y="3513"/>
                </a:lnTo>
                <a:cubicBezTo>
                  <a:pt x="5660" y="3464"/>
                  <a:pt x="5660" y="3416"/>
                  <a:pt x="5612" y="3367"/>
                </a:cubicBezTo>
                <a:lnTo>
                  <a:pt x="1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6" name="Google Shape;376;p27"/>
          <p:cNvSpPr/>
          <p:nvPr/>
        </p:nvSpPr>
        <p:spPr>
          <a:xfrm>
            <a:off x="8268954" y="2357798"/>
            <a:ext cx="139445" cy="100693"/>
          </a:xfrm>
          <a:custGeom>
            <a:avLst/>
            <a:gdLst/>
            <a:ahLst/>
            <a:cxnLst/>
            <a:rect l="l" t="t" r="r" b="b"/>
            <a:pathLst>
              <a:path w="5661" h="4050" extrusionOk="0">
                <a:moveTo>
                  <a:pt x="196" y="0"/>
                </a:moveTo>
                <a:cubicBezTo>
                  <a:pt x="147" y="0"/>
                  <a:pt x="98" y="0"/>
                  <a:pt x="98" y="49"/>
                </a:cubicBezTo>
                <a:lnTo>
                  <a:pt x="1" y="537"/>
                </a:lnTo>
                <a:cubicBezTo>
                  <a:pt x="1" y="586"/>
                  <a:pt x="1" y="634"/>
                  <a:pt x="50" y="634"/>
                </a:cubicBezTo>
                <a:lnTo>
                  <a:pt x="5465" y="4050"/>
                </a:lnTo>
                <a:cubicBezTo>
                  <a:pt x="5514" y="4050"/>
                  <a:pt x="5563" y="4050"/>
                  <a:pt x="5563" y="4001"/>
                </a:cubicBezTo>
                <a:lnTo>
                  <a:pt x="5660" y="3513"/>
                </a:lnTo>
                <a:cubicBezTo>
                  <a:pt x="5660" y="3464"/>
                  <a:pt x="5660" y="3415"/>
                  <a:pt x="5611" y="3367"/>
                </a:cubicBezTo>
                <a:lnTo>
                  <a:pt x="1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7" name="Google Shape;377;p27"/>
          <p:cNvSpPr/>
          <p:nvPr/>
        </p:nvSpPr>
        <p:spPr>
          <a:xfrm>
            <a:off x="8286989" y="2097441"/>
            <a:ext cx="187503" cy="244597"/>
          </a:xfrm>
          <a:custGeom>
            <a:avLst/>
            <a:gdLst/>
            <a:ahLst/>
            <a:cxnLst/>
            <a:rect l="l" t="t" r="r" b="b"/>
            <a:pathLst>
              <a:path w="7612" h="9838" extrusionOk="0">
                <a:moveTo>
                  <a:pt x="3367" y="812"/>
                </a:moveTo>
                <a:cubicBezTo>
                  <a:pt x="3611" y="812"/>
                  <a:pt x="3806" y="861"/>
                  <a:pt x="4001" y="910"/>
                </a:cubicBezTo>
                <a:cubicBezTo>
                  <a:pt x="5611" y="1446"/>
                  <a:pt x="6733" y="3691"/>
                  <a:pt x="6587" y="5935"/>
                </a:cubicBezTo>
                <a:cubicBezTo>
                  <a:pt x="6538" y="7008"/>
                  <a:pt x="6050" y="8033"/>
                  <a:pt x="5221" y="8716"/>
                </a:cubicBezTo>
                <a:cubicBezTo>
                  <a:pt x="4906" y="8905"/>
                  <a:pt x="4530" y="9012"/>
                  <a:pt x="4158" y="9012"/>
                </a:cubicBezTo>
                <a:cubicBezTo>
                  <a:pt x="3955" y="9012"/>
                  <a:pt x="3752" y="8980"/>
                  <a:pt x="3562" y="8911"/>
                </a:cubicBezTo>
                <a:cubicBezTo>
                  <a:pt x="2001" y="8374"/>
                  <a:pt x="830" y="6179"/>
                  <a:pt x="1025" y="3935"/>
                </a:cubicBezTo>
                <a:cubicBezTo>
                  <a:pt x="1025" y="2861"/>
                  <a:pt x="1513" y="1837"/>
                  <a:pt x="2342" y="1154"/>
                </a:cubicBezTo>
                <a:cubicBezTo>
                  <a:pt x="2635" y="959"/>
                  <a:pt x="3025" y="812"/>
                  <a:pt x="3367" y="812"/>
                </a:cubicBezTo>
                <a:close/>
                <a:moveTo>
                  <a:pt x="3406" y="1"/>
                </a:moveTo>
                <a:cubicBezTo>
                  <a:pt x="2876" y="1"/>
                  <a:pt x="2348" y="153"/>
                  <a:pt x="1903" y="471"/>
                </a:cubicBezTo>
                <a:cubicBezTo>
                  <a:pt x="830" y="1251"/>
                  <a:pt x="196" y="2520"/>
                  <a:pt x="196" y="3837"/>
                </a:cubicBezTo>
                <a:cubicBezTo>
                  <a:pt x="1" y="6472"/>
                  <a:pt x="1367" y="9057"/>
                  <a:pt x="3318" y="9692"/>
                </a:cubicBezTo>
                <a:cubicBezTo>
                  <a:pt x="3611" y="9789"/>
                  <a:pt x="3904" y="9838"/>
                  <a:pt x="4196" y="9838"/>
                </a:cubicBezTo>
                <a:cubicBezTo>
                  <a:pt x="4733" y="9838"/>
                  <a:pt x="5221" y="9643"/>
                  <a:pt x="5660" y="9350"/>
                </a:cubicBezTo>
                <a:cubicBezTo>
                  <a:pt x="6733" y="8569"/>
                  <a:pt x="7368" y="7301"/>
                  <a:pt x="7368" y="5984"/>
                </a:cubicBezTo>
                <a:cubicBezTo>
                  <a:pt x="7611" y="3349"/>
                  <a:pt x="6197" y="763"/>
                  <a:pt x="4245" y="129"/>
                </a:cubicBezTo>
                <a:cubicBezTo>
                  <a:pt x="3973" y="44"/>
                  <a:pt x="3689" y="1"/>
                  <a:pt x="34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8" name="Google Shape;378;p27"/>
          <p:cNvSpPr/>
          <p:nvPr/>
        </p:nvSpPr>
        <p:spPr>
          <a:xfrm>
            <a:off x="6329255" y="711804"/>
            <a:ext cx="409811" cy="504609"/>
          </a:xfrm>
          <a:custGeom>
            <a:avLst/>
            <a:gdLst/>
            <a:ahLst/>
            <a:cxnLst/>
            <a:rect l="l" t="t" r="r" b="b"/>
            <a:pathLst>
              <a:path w="16637" h="20296" extrusionOk="0">
                <a:moveTo>
                  <a:pt x="9904" y="293"/>
                </a:moveTo>
                <a:cubicBezTo>
                  <a:pt x="9124" y="49"/>
                  <a:pt x="8294" y="0"/>
                  <a:pt x="7465" y="98"/>
                </a:cubicBezTo>
                <a:lnTo>
                  <a:pt x="7465" y="98"/>
                </a:lnTo>
                <a:lnTo>
                  <a:pt x="6196" y="342"/>
                </a:lnTo>
                <a:lnTo>
                  <a:pt x="6196" y="342"/>
                </a:lnTo>
                <a:cubicBezTo>
                  <a:pt x="3171" y="634"/>
                  <a:pt x="781" y="3611"/>
                  <a:pt x="439" y="8001"/>
                </a:cubicBezTo>
                <a:cubicBezTo>
                  <a:pt x="0" y="13368"/>
                  <a:pt x="2830" y="18686"/>
                  <a:pt x="6733" y="19954"/>
                </a:cubicBezTo>
                <a:cubicBezTo>
                  <a:pt x="7562" y="20247"/>
                  <a:pt x="8489" y="20296"/>
                  <a:pt x="9319" y="20101"/>
                </a:cubicBezTo>
                <a:lnTo>
                  <a:pt x="9319" y="20101"/>
                </a:lnTo>
                <a:lnTo>
                  <a:pt x="13124" y="19418"/>
                </a:lnTo>
                <a:lnTo>
                  <a:pt x="10685" y="19857"/>
                </a:lnTo>
                <a:cubicBezTo>
                  <a:pt x="13563" y="19467"/>
                  <a:pt x="15856" y="16490"/>
                  <a:pt x="16198" y="12246"/>
                </a:cubicBezTo>
                <a:cubicBezTo>
                  <a:pt x="16637" y="6928"/>
                  <a:pt x="13807" y="1561"/>
                  <a:pt x="9904" y="2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6329255" y="720009"/>
            <a:ext cx="367763" cy="494639"/>
          </a:xfrm>
          <a:custGeom>
            <a:avLst/>
            <a:gdLst/>
            <a:ahLst/>
            <a:cxnLst/>
            <a:rect l="l" t="t" r="r" b="b"/>
            <a:pathLst>
              <a:path w="14930" h="19895" extrusionOk="0">
                <a:moveTo>
                  <a:pt x="6626" y="1"/>
                </a:moveTo>
                <a:cubicBezTo>
                  <a:pt x="3425" y="1"/>
                  <a:pt x="816" y="3062"/>
                  <a:pt x="439" y="7671"/>
                </a:cubicBezTo>
                <a:cubicBezTo>
                  <a:pt x="0" y="13038"/>
                  <a:pt x="2830" y="18356"/>
                  <a:pt x="6733" y="19624"/>
                </a:cubicBezTo>
                <a:cubicBezTo>
                  <a:pt x="7289" y="19807"/>
                  <a:pt x="7837" y="19895"/>
                  <a:pt x="8370" y="19895"/>
                </a:cubicBezTo>
                <a:cubicBezTo>
                  <a:pt x="11536" y="19895"/>
                  <a:pt x="14163" y="16809"/>
                  <a:pt x="14539" y="12257"/>
                </a:cubicBezTo>
                <a:cubicBezTo>
                  <a:pt x="14929" y="6891"/>
                  <a:pt x="12100" y="1524"/>
                  <a:pt x="8245" y="256"/>
                </a:cubicBezTo>
                <a:cubicBezTo>
                  <a:pt x="7694" y="83"/>
                  <a:pt x="7152" y="1"/>
                  <a:pt x="66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6392956" y="907091"/>
            <a:ext cx="241571" cy="155267"/>
          </a:xfrm>
          <a:custGeom>
            <a:avLst/>
            <a:gdLst/>
            <a:ahLst/>
            <a:cxnLst/>
            <a:rect l="l" t="t" r="r" b="b"/>
            <a:pathLst>
              <a:path w="9807" h="6245" extrusionOk="0">
                <a:moveTo>
                  <a:pt x="9026" y="0"/>
                </a:moveTo>
                <a:lnTo>
                  <a:pt x="3220" y="4001"/>
                </a:lnTo>
                <a:lnTo>
                  <a:pt x="1269" y="781"/>
                </a:lnTo>
                <a:lnTo>
                  <a:pt x="0" y="1610"/>
                </a:lnTo>
                <a:lnTo>
                  <a:pt x="2732" y="6245"/>
                </a:lnTo>
                <a:lnTo>
                  <a:pt x="9806" y="1269"/>
                </a:lnTo>
                <a:lnTo>
                  <a:pt x="90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1" name="Google Shape;381;p27"/>
          <p:cNvSpPr/>
          <p:nvPr/>
        </p:nvSpPr>
        <p:spPr>
          <a:xfrm>
            <a:off x="4400135" y="3291688"/>
            <a:ext cx="312488" cy="196513"/>
          </a:xfrm>
          <a:custGeom>
            <a:avLst/>
            <a:gdLst/>
            <a:ahLst/>
            <a:cxnLst/>
            <a:rect l="l" t="t" r="r" b="b"/>
            <a:pathLst>
              <a:path w="12686" h="7904" extrusionOk="0">
                <a:moveTo>
                  <a:pt x="6562" y="0"/>
                </a:moveTo>
                <a:cubicBezTo>
                  <a:pt x="6489" y="0"/>
                  <a:pt x="6416" y="25"/>
                  <a:pt x="6343" y="73"/>
                </a:cubicBezTo>
                <a:lnTo>
                  <a:pt x="147" y="3928"/>
                </a:lnTo>
                <a:cubicBezTo>
                  <a:pt x="0" y="3976"/>
                  <a:pt x="0" y="4220"/>
                  <a:pt x="147" y="4269"/>
                </a:cubicBezTo>
                <a:lnTo>
                  <a:pt x="5904" y="7831"/>
                </a:lnTo>
                <a:cubicBezTo>
                  <a:pt x="5952" y="7879"/>
                  <a:pt x="6026" y="7904"/>
                  <a:pt x="6099" y="7904"/>
                </a:cubicBezTo>
                <a:cubicBezTo>
                  <a:pt x="6172" y="7904"/>
                  <a:pt x="6245" y="7879"/>
                  <a:pt x="6294" y="7831"/>
                </a:cubicBezTo>
                <a:lnTo>
                  <a:pt x="12539" y="4025"/>
                </a:lnTo>
                <a:cubicBezTo>
                  <a:pt x="12685" y="3928"/>
                  <a:pt x="12685" y="3732"/>
                  <a:pt x="12539" y="3635"/>
                </a:cubicBezTo>
                <a:lnTo>
                  <a:pt x="6782" y="73"/>
                </a:lnTo>
                <a:cubicBezTo>
                  <a:pt x="6709" y="25"/>
                  <a:pt x="6636" y="0"/>
                  <a:pt x="65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4400140" y="3093359"/>
            <a:ext cx="311281" cy="332387"/>
          </a:xfrm>
          <a:custGeom>
            <a:avLst/>
            <a:gdLst/>
            <a:ahLst/>
            <a:cxnLst/>
            <a:rect l="l" t="t" r="r" b="b"/>
            <a:pathLst>
              <a:path w="12637" h="13369" extrusionOk="0">
                <a:moveTo>
                  <a:pt x="12636" y="0"/>
                </a:moveTo>
                <a:lnTo>
                  <a:pt x="6099" y="147"/>
                </a:lnTo>
                <a:lnTo>
                  <a:pt x="0" y="293"/>
                </a:lnTo>
                <a:lnTo>
                  <a:pt x="0" y="9514"/>
                </a:lnTo>
                <a:cubicBezTo>
                  <a:pt x="0" y="9612"/>
                  <a:pt x="49" y="9709"/>
                  <a:pt x="98" y="9758"/>
                </a:cubicBezTo>
                <a:lnTo>
                  <a:pt x="5904" y="13319"/>
                </a:lnTo>
                <a:cubicBezTo>
                  <a:pt x="5952" y="13319"/>
                  <a:pt x="6001" y="13368"/>
                  <a:pt x="6099" y="13368"/>
                </a:cubicBezTo>
                <a:cubicBezTo>
                  <a:pt x="6148" y="13368"/>
                  <a:pt x="6245" y="13368"/>
                  <a:pt x="6294" y="13319"/>
                </a:cubicBezTo>
                <a:lnTo>
                  <a:pt x="12539" y="9465"/>
                </a:lnTo>
                <a:cubicBezTo>
                  <a:pt x="12636" y="9416"/>
                  <a:pt x="12636" y="9368"/>
                  <a:pt x="12636" y="9270"/>
                </a:cubicBezTo>
                <a:lnTo>
                  <a:pt x="126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4550349" y="3093359"/>
            <a:ext cx="161072" cy="332387"/>
          </a:xfrm>
          <a:custGeom>
            <a:avLst/>
            <a:gdLst/>
            <a:ahLst/>
            <a:cxnLst/>
            <a:rect l="l" t="t" r="r" b="b"/>
            <a:pathLst>
              <a:path w="6539" h="13369" extrusionOk="0">
                <a:moveTo>
                  <a:pt x="6538" y="0"/>
                </a:moveTo>
                <a:lnTo>
                  <a:pt x="1" y="147"/>
                </a:lnTo>
                <a:lnTo>
                  <a:pt x="1" y="13368"/>
                </a:lnTo>
                <a:cubicBezTo>
                  <a:pt x="50" y="13368"/>
                  <a:pt x="147" y="13368"/>
                  <a:pt x="196" y="13319"/>
                </a:cubicBezTo>
                <a:lnTo>
                  <a:pt x="6441" y="9465"/>
                </a:lnTo>
                <a:cubicBezTo>
                  <a:pt x="6538" y="9416"/>
                  <a:pt x="6538" y="9368"/>
                  <a:pt x="6538" y="9270"/>
                </a:cubicBezTo>
                <a:lnTo>
                  <a:pt x="65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4400135" y="2999057"/>
            <a:ext cx="312488" cy="195619"/>
          </a:xfrm>
          <a:custGeom>
            <a:avLst/>
            <a:gdLst/>
            <a:ahLst/>
            <a:cxnLst/>
            <a:rect l="l" t="t" r="r" b="b"/>
            <a:pathLst>
              <a:path w="12686" h="7868" extrusionOk="0">
                <a:moveTo>
                  <a:pt x="6562" y="0"/>
                </a:moveTo>
                <a:cubicBezTo>
                  <a:pt x="6489" y="0"/>
                  <a:pt x="6416" y="12"/>
                  <a:pt x="6343" y="37"/>
                </a:cubicBezTo>
                <a:lnTo>
                  <a:pt x="147" y="3891"/>
                </a:lnTo>
                <a:cubicBezTo>
                  <a:pt x="0" y="3989"/>
                  <a:pt x="0" y="4184"/>
                  <a:pt x="147" y="4281"/>
                </a:cubicBezTo>
                <a:lnTo>
                  <a:pt x="5904" y="7794"/>
                </a:lnTo>
                <a:cubicBezTo>
                  <a:pt x="5952" y="7843"/>
                  <a:pt x="6026" y="7867"/>
                  <a:pt x="6099" y="7867"/>
                </a:cubicBezTo>
                <a:cubicBezTo>
                  <a:pt x="6172" y="7867"/>
                  <a:pt x="6245" y="7843"/>
                  <a:pt x="6294" y="7794"/>
                </a:cubicBezTo>
                <a:lnTo>
                  <a:pt x="12539" y="3989"/>
                </a:lnTo>
                <a:cubicBezTo>
                  <a:pt x="12685" y="3891"/>
                  <a:pt x="12685" y="3696"/>
                  <a:pt x="12539" y="3598"/>
                </a:cubicBezTo>
                <a:lnTo>
                  <a:pt x="6782" y="37"/>
                </a:lnTo>
                <a:cubicBezTo>
                  <a:pt x="6709" y="12"/>
                  <a:pt x="6636" y="0"/>
                  <a:pt x="65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4749855" y="3064543"/>
            <a:ext cx="312488" cy="189851"/>
          </a:xfrm>
          <a:custGeom>
            <a:avLst/>
            <a:gdLst/>
            <a:ahLst/>
            <a:cxnLst/>
            <a:rect l="l" t="t" r="r" b="b"/>
            <a:pathLst>
              <a:path w="12686" h="7636" extrusionOk="0">
                <a:moveTo>
                  <a:pt x="6563" y="1"/>
                </a:moveTo>
                <a:cubicBezTo>
                  <a:pt x="6489" y="1"/>
                  <a:pt x="6416" y="13"/>
                  <a:pt x="6343" y="37"/>
                </a:cubicBezTo>
                <a:lnTo>
                  <a:pt x="98" y="3794"/>
                </a:lnTo>
                <a:cubicBezTo>
                  <a:pt x="1" y="3843"/>
                  <a:pt x="1" y="4038"/>
                  <a:pt x="98" y="4135"/>
                </a:cubicBezTo>
                <a:lnTo>
                  <a:pt x="5904" y="7599"/>
                </a:lnTo>
                <a:cubicBezTo>
                  <a:pt x="5953" y="7624"/>
                  <a:pt x="6014" y="7636"/>
                  <a:pt x="6081" y="7636"/>
                </a:cubicBezTo>
                <a:cubicBezTo>
                  <a:pt x="6148" y="7636"/>
                  <a:pt x="6221" y="7624"/>
                  <a:pt x="6294" y="7599"/>
                </a:cubicBezTo>
                <a:lnTo>
                  <a:pt x="12539" y="3843"/>
                </a:lnTo>
                <a:cubicBezTo>
                  <a:pt x="12685" y="3794"/>
                  <a:pt x="12685" y="3599"/>
                  <a:pt x="12539" y="3501"/>
                </a:cubicBezTo>
                <a:lnTo>
                  <a:pt x="6782" y="37"/>
                </a:lnTo>
                <a:cubicBezTo>
                  <a:pt x="6709" y="13"/>
                  <a:pt x="6636" y="1"/>
                  <a:pt x="65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6" name="Google Shape;386;p27"/>
          <p:cNvSpPr/>
          <p:nvPr/>
        </p:nvSpPr>
        <p:spPr>
          <a:xfrm>
            <a:off x="4749858" y="2620308"/>
            <a:ext cx="311281" cy="567685"/>
          </a:xfrm>
          <a:custGeom>
            <a:avLst/>
            <a:gdLst/>
            <a:ahLst/>
            <a:cxnLst/>
            <a:rect l="l" t="t" r="r" b="b"/>
            <a:pathLst>
              <a:path w="12637" h="22833" extrusionOk="0">
                <a:moveTo>
                  <a:pt x="12637" y="0"/>
                </a:moveTo>
                <a:lnTo>
                  <a:pt x="6099" y="98"/>
                </a:lnTo>
                <a:lnTo>
                  <a:pt x="1" y="244"/>
                </a:lnTo>
                <a:lnTo>
                  <a:pt x="1" y="19125"/>
                </a:lnTo>
                <a:cubicBezTo>
                  <a:pt x="1" y="19223"/>
                  <a:pt x="49" y="19320"/>
                  <a:pt x="98" y="19369"/>
                </a:cubicBezTo>
                <a:lnTo>
                  <a:pt x="5904" y="22784"/>
                </a:lnTo>
                <a:cubicBezTo>
                  <a:pt x="5953" y="22833"/>
                  <a:pt x="6002" y="22833"/>
                  <a:pt x="6099" y="22833"/>
                </a:cubicBezTo>
                <a:cubicBezTo>
                  <a:pt x="6148" y="22833"/>
                  <a:pt x="6245" y="22833"/>
                  <a:pt x="6294" y="22784"/>
                </a:cubicBezTo>
                <a:lnTo>
                  <a:pt x="12539" y="19076"/>
                </a:lnTo>
                <a:cubicBezTo>
                  <a:pt x="12588" y="19027"/>
                  <a:pt x="12637" y="18930"/>
                  <a:pt x="12637" y="18881"/>
                </a:cubicBezTo>
                <a:lnTo>
                  <a:pt x="126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4900097" y="2620308"/>
            <a:ext cx="161047" cy="567685"/>
          </a:xfrm>
          <a:custGeom>
            <a:avLst/>
            <a:gdLst/>
            <a:ahLst/>
            <a:cxnLst/>
            <a:rect l="l" t="t" r="r" b="b"/>
            <a:pathLst>
              <a:path w="6538" h="22833" extrusionOk="0">
                <a:moveTo>
                  <a:pt x="6538" y="0"/>
                </a:moveTo>
                <a:lnTo>
                  <a:pt x="0" y="98"/>
                </a:lnTo>
                <a:lnTo>
                  <a:pt x="0" y="22833"/>
                </a:lnTo>
                <a:cubicBezTo>
                  <a:pt x="49" y="22833"/>
                  <a:pt x="146" y="22833"/>
                  <a:pt x="195" y="22784"/>
                </a:cubicBezTo>
                <a:lnTo>
                  <a:pt x="6440" y="19076"/>
                </a:lnTo>
                <a:cubicBezTo>
                  <a:pt x="6489" y="19027"/>
                  <a:pt x="6538" y="18930"/>
                  <a:pt x="6538" y="18881"/>
                </a:cubicBezTo>
                <a:lnTo>
                  <a:pt x="65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8" name="Google Shape;388;p27"/>
          <p:cNvSpPr/>
          <p:nvPr/>
        </p:nvSpPr>
        <p:spPr>
          <a:xfrm>
            <a:off x="4749855" y="2528715"/>
            <a:ext cx="312488" cy="189552"/>
          </a:xfrm>
          <a:custGeom>
            <a:avLst/>
            <a:gdLst/>
            <a:ahLst/>
            <a:cxnLst/>
            <a:rect l="l" t="t" r="r" b="b"/>
            <a:pathLst>
              <a:path w="12686" h="7624" extrusionOk="0">
                <a:moveTo>
                  <a:pt x="6563" y="1"/>
                </a:moveTo>
                <a:cubicBezTo>
                  <a:pt x="6489" y="1"/>
                  <a:pt x="6416" y="25"/>
                  <a:pt x="6343" y="74"/>
                </a:cubicBezTo>
                <a:lnTo>
                  <a:pt x="98" y="3782"/>
                </a:lnTo>
                <a:cubicBezTo>
                  <a:pt x="1" y="3831"/>
                  <a:pt x="1" y="4074"/>
                  <a:pt x="98" y="4123"/>
                </a:cubicBezTo>
                <a:lnTo>
                  <a:pt x="5904" y="7587"/>
                </a:lnTo>
                <a:cubicBezTo>
                  <a:pt x="5953" y="7612"/>
                  <a:pt x="6014" y="7624"/>
                  <a:pt x="6081" y="7624"/>
                </a:cubicBezTo>
                <a:cubicBezTo>
                  <a:pt x="6148" y="7624"/>
                  <a:pt x="6221" y="7612"/>
                  <a:pt x="6294" y="7587"/>
                </a:cubicBezTo>
                <a:lnTo>
                  <a:pt x="12539" y="3879"/>
                </a:lnTo>
                <a:cubicBezTo>
                  <a:pt x="12685" y="3782"/>
                  <a:pt x="12685" y="3587"/>
                  <a:pt x="12539" y="3489"/>
                </a:cubicBezTo>
                <a:lnTo>
                  <a:pt x="6782" y="74"/>
                </a:lnTo>
                <a:cubicBezTo>
                  <a:pt x="6709" y="25"/>
                  <a:pt x="6636" y="1"/>
                  <a:pt x="65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9" name="Google Shape;389;p27"/>
          <p:cNvSpPr/>
          <p:nvPr/>
        </p:nvSpPr>
        <p:spPr>
          <a:xfrm>
            <a:off x="5098393" y="2855005"/>
            <a:ext cx="313671" cy="195619"/>
          </a:xfrm>
          <a:custGeom>
            <a:avLst/>
            <a:gdLst/>
            <a:ahLst/>
            <a:cxnLst/>
            <a:rect l="l" t="t" r="r" b="b"/>
            <a:pathLst>
              <a:path w="12734" h="7868" extrusionOk="0">
                <a:moveTo>
                  <a:pt x="6611" y="1"/>
                </a:moveTo>
                <a:cubicBezTo>
                  <a:pt x="6538" y="1"/>
                  <a:pt x="6464" y="25"/>
                  <a:pt x="6391" y="74"/>
                </a:cubicBezTo>
                <a:lnTo>
                  <a:pt x="146" y="3879"/>
                </a:lnTo>
                <a:cubicBezTo>
                  <a:pt x="0" y="3977"/>
                  <a:pt x="0" y="4172"/>
                  <a:pt x="146" y="4270"/>
                </a:cubicBezTo>
                <a:lnTo>
                  <a:pt x="5903" y="7831"/>
                </a:lnTo>
                <a:cubicBezTo>
                  <a:pt x="5977" y="7855"/>
                  <a:pt x="6050" y="7868"/>
                  <a:pt x="6123" y="7868"/>
                </a:cubicBezTo>
                <a:cubicBezTo>
                  <a:pt x="6196" y="7868"/>
                  <a:pt x="6269" y="7855"/>
                  <a:pt x="6342" y="7831"/>
                </a:cubicBezTo>
                <a:lnTo>
                  <a:pt x="12587" y="3977"/>
                </a:lnTo>
                <a:cubicBezTo>
                  <a:pt x="12734" y="3879"/>
                  <a:pt x="12734" y="3684"/>
                  <a:pt x="12587" y="3635"/>
                </a:cubicBezTo>
                <a:lnTo>
                  <a:pt x="6830" y="74"/>
                </a:lnTo>
                <a:cubicBezTo>
                  <a:pt x="6757" y="25"/>
                  <a:pt x="6684" y="1"/>
                  <a:pt x="6611" y="1"/>
                </a:cubicBezTo>
                <a:close/>
              </a:path>
            </a:pathLst>
          </a:cu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5099577" y="1933765"/>
            <a:ext cx="311281" cy="1058944"/>
          </a:xfrm>
          <a:custGeom>
            <a:avLst/>
            <a:gdLst/>
            <a:ahLst/>
            <a:cxnLst/>
            <a:rect l="l" t="t" r="r" b="b"/>
            <a:pathLst>
              <a:path w="12637" h="42592" extrusionOk="0">
                <a:moveTo>
                  <a:pt x="12637" y="0"/>
                </a:moveTo>
                <a:lnTo>
                  <a:pt x="6051" y="147"/>
                </a:lnTo>
                <a:lnTo>
                  <a:pt x="1" y="244"/>
                </a:lnTo>
                <a:lnTo>
                  <a:pt x="1" y="38738"/>
                </a:lnTo>
                <a:cubicBezTo>
                  <a:pt x="1" y="38835"/>
                  <a:pt x="50" y="38933"/>
                  <a:pt x="98" y="38982"/>
                </a:cubicBezTo>
                <a:lnTo>
                  <a:pt x="5855" y="42543"/>
                </a:lnTo>
                <a:cubicBezTo>
                  <a:pt x="5953" y="42543"/>
                  <a:pt x="6002" y="42592"/>
                  <a:pt x="6051" y="42592"/>
                </a:cubicBezTo>
                <a:cubicBezTo>
                  <a:pt x="6148" y="42592"/>
                  <a:pt x="6246" y="42592"/>
                  <a:pt x="6294" y="42543"/>
                </a:cubicBezTo>
                <a:lnTo>
                  <a:pt x="12539" y="38689"/>
                </a:lnTo>
                <a:cubicBezTo>
                  <a:pt x="12588" y="38640"/>
                  <a:pt x="12637" y="38591"/>
                  <a:pt x="12637" y="38494"/>
                </a:cubicBezTo>
                <a:lnTo>
                  <a:pt x="126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5248607" y="1933765"/>
            <a:ext cx="162255" cy="1058944"/>
          </a:xfrm>
          <a:custGeom>
            <a:avLst/>
            <a:gdLst/>
            <a:ahLst/>
            <a:cxnLst/>
            <a:rect l="l" t="t" r="r" b="b"/>
            <a:pathLst>
              <a:path w="6587" h="42592" extrusionOk="0">
                <a:moveTo>
                  <a:pt x="6587" y="0"/>
                </a:moveTo>
                <a:lnTo>
                  <a:pt x="1" y="147"/>
                </a:lnTo>
                <a:lnTo>
                  <a:pt x="1" y="42592"/>
                </a:lnTo>
                <a:cubicBezTo>
                  <a:pt x="98" y="42592"/>
                  <a:pt x="196" y="42592"/>
                  <a:pt x="244" y="42543"/>
                </a:cubicBezTo>
                <a:lnTo>
                  <a:pt x="6489" y="38689"/>
                </a:lnTo>
                <a:cubicBezTo>
                  <a:pt x="6538" y="38640"/>
                  <a:pt x="6587" y="38591"/>
                  <a:pt x="6587" y="38494"/>
                </a:cubicBezTo>
                <a:lnTo>
                  <a:pt x="65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5098393" y="1838543"/>
            <a:ext cx="313671" cy="196539"/>
          </a:xfrm>
          <a:custGeom>
            <a:avLst/>
            <a:gdLst/>
            <a:ahLst/>
            <a:cxnLst/>
            <a:rect l="l" t="t" r="r" b="b"/>
            <a:pathLst>
              <a:path w="12734" h="7905" extrusionOk="0">
                <a:moveTo>
                  <a:pt x="6611" y="0"/>
                </a:moveTo>
                <a:cubicBezTo>
                  <a:pt x="6538" y="0"/>
                  <a:pt x="6464" y="25"/>
                  <a:pt x="6391" y="74"/>
                </a:cubicBezTo>
                <a:lnTo>
                  <a:pt x="146" y="3879"/>
                </a:lnTo>
                <a:cubicBezTo>
                  <a:pt x="0" y="3977"/>
                  <a:pt x="0" y="4172"/>
                  <a:pt x="146" y="4269"/>
                </a:cubicBezTo>
                <a:lnTo>
                  <a:pt x="5903" y="7831"/>
                </a:lnTo>
                <a:cubicBezTo>
                  <a:pt x="5977" y="7880"/>
                  <a:pt x="6050" y="7904"/>
                  <a:pt x="6123" y="7904"/>
                </a:cubicBezTo>
                <a:cubicBezTo>
                  <a:pt x="6196" y="7904"/>
                  <a:pt x="6269" y="7880"/>
                  <a:pt x="6342" y="7831"/>
                </a:cubicBezTo>
                <a:lnTo>
                  <a:pt x="12587" y="3977"/>
                </a:lnTo>
                <a:cubicBezTo>
                  <a:pt x="12734" y="3928"/>
                  <a:pt x="12734" y="3733"/>
                  <a:pt x="12587" y="3635"/>
                </a:cubicBezTo>
                <a:lnTo>
                  <a:pt x="6830" y="74"/>
                </a:lnTo>
                <a:cubicBezTo>
                  <a:pt x="6757" y="25"/>
                  <a:pt x="6684" y="0"/>
                  <a:pt x="66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3" name="Google Shape;393;p27"/>
          <p:cNvSpPr/>
          <p:nvPr/>
        </p:nvSpPr>
        <p:spPr>
          <a:xfrm>
            <a:off x="5448113" y="2649719"/>
            <a:ext cx="313671" cy="195619"/>
          </a:xfrm>
          <a:custGeom>
            <a:avLst/>
            <a:gdLst/>
            <a:ahLst/>
            <a:cxnLst/>
            <a:rect l="l" t="t" r="r" b="b"/>
            <a:pathLst>
              <a:path w="12734" h="7868" extrusionOk="0">
                <a:moveTo>
                  <a:pt x="6635" y="0"/>
                </a:moveTo>
                <a:cubicBezTo>
                  <a:pt x="6562" y="0"/>
                  <a:pt x="6489" y="12"/>
                  <a:pt x="6440" y="37"/>
                </a:cubicBezTo>
                <a:lnTo>
                  <a:pt x="147" y="3891"/>
                </a:lnTo>
                <a:cubicBezTo>
                  <a:pt x="0" y="3940"/>
                  <a:pt x="0" y="4184"/>
                  <a:pt x="147" y="4281"/>
                </a:cubicBezTo>
                <a:lnTo>
                  <a:pt x="5904" y="7794"/>
                </a:lnTo>
                <a:cubicBezTo>
                  <a:pt x="5977" y="7843"/>
                  <a:pt x="6050" y="7867"/>
                  <a:pt x="6123" y="7867"/>
                </a:cubicBezTo>
                <a:cubicBezTo>
                  <a:pt x="6196" y="7867"/>
                  <a:pt x="6270" y="7843"/>
                  <a:pt x="6343" y="7794"/>
                </a:cubicBezTo>
                <a:lnTo>
                  <a:pt x="12588" y="3989"/>
                </a:lnTo>
                <a:cubicBezTo>
                  <a:pt x="12734" y="3891"/>
                  <a:pt x="12734" y="3696"/>
                  <a:pt x="12588" y="3598"/>
                </a:cubicBezTo>
                <a:lnTo>
                  <a:pt x="6831" y="37"/>
                </a:lnTo>
                <a:cubicBezTo>
                  <a:pt x="6782" y="12"/>
                  <a:pt x="6709" y="0"/>
                  <a:pt x="66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5449320" y="1660857"/>
            <a:ext cx="311281" cy="1114735"/>
          </a:xfrm>
          <a:custGeom>
            <a:avLst/>
            <a:gdLst/>
            <a:ahLst/>
            <a:cxnLst/>
            <a:rect l="l" t="t" r="r" b="b"/>
            <a:pathLst>
              <a:path w="12637" h="44836" extrusionOk="0">
                <a:moveTo>
                  <a:pt x="12636" y="0"/>
                </a:moveTo>
                <a:lnTo>
                  <a:pt x="6050" y="146"/>
                </a:lnTo>
                <a:lnTo>
                  <a:pt x="0" y="244"/>
                </a:lnTo>
                <a:lnTo>
                  <a:pt x="0" y="40982"/>
                </a:lnTo>
                <a:cubicBezTo>
                  <a:pt x="0" y="41079"/>
                  <a:pt x="0" y="41177"/>
                  <a:pt x="98" y="41226"/>
                </a:cubicBezTo>
                <a:lnTo>
                  <a:pt x="5855" y="44787"/>
                </a:lnTo>
                <a:cubicBezTo>
                  <a:pt x="5903" y="44836"/>
                  <a:pt x="6001" y="44836"/>
                  <a:pt x="6050" y="44836"/>
                </a:cubicBezTo>
                <a:cubicBezTo>
                  <a:pt x="6147" y="44836"/>
                  <a:pt x="6196" y="44836"/>
                  <a:pt x="6294" y="44787"/>
                </a:cubicBezTo>
                <a:lnTo>
                  <a:pt x="12539" y="40982"/>
                </a:lnTo>
                <a:cubicBezTo>
                  <a:pt x="12587" y="40933"/>
                  <a:pt x="12636" y="40835"/>
                  <a:pt x="12636" y="40787"/>
                </a:cubicBezTo>
                <a:lnTo>
                  <a:pt x="126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5" name="Google Shape;395;p27"/>
          <p:cNvSpPr/>
          <p:nvPr/>
        </p:nvSpPr>
        <p:spPr>
          <a:xfrm>
            <a:off x="5598327" y="1660857"/>
            <a:ext cx="162279" cy="1114735"/>
          </a:xfrm>
          <a:custGeom>
            <a:avLst/>
            <a:gdLst/>
            <a:ahLst/>
            <a:cxnLst/>
            <a:rect l="l" t="t" r="r" b="b"/>
            <a:pathLst>
              <a:path w="6588" h="44836" extrusionOk="0">
                <a:moveTo>
                  <a:pt x="6587" y="0"/>
                </a:moveTo>
                <a:lnTo>
                  <a:pt x="1" y="146"/>
                </a:lnTo>
                <a:lnTo>
                  <a:pt x="1" y="44836"/>
                </a:lnTo>
                <a:cubicBezTo>
                  <a:pt x="98" y="44836"/>
                  <a:pt x="147" y="44836"/>
                  <a:pt x="245" y="44787"/>
                </a:cubicBezTo>
                <a:lnTo>
                  <a:pt x="6490" y="40982"/>
                </a:lnTo>
                <a:cubicBezTo>
                  <a:pt x="6538" y="40933"/>
                  <a:pt x="6587" y="40835"/>
                  <a:pt x="6587" y="40787"/>
                </a:cubicBezTo>
                <a:lnTo>
                  <a:pt x="65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6" name="Google Shape;396;p27"/>
          <p:cNvSpPr/>
          <p:nvPr/>
        </p:nvSpPr>
        <p:spPr>
          <a:xfrm>
            <a:off x="5448113" y="1565635"/>
            <a:ext cx="313671" cy="196513"/>
          </a:xfrm>
          <a:custGeom>
            <a:avLst/>
            <a:gdLst/>
            <a:ahLst/>
            <a:cxnLst/>
            <a:rect l="l" t="t" r="r" b="b"/>
            <a:pathLst>
              <a:path w="12734" h="7904" extrusionOk="0">
                <a:moveTo>
                  <a:pt x="6635" y="0"/>
                </a:moveTo>
                <a:cubicBezTo>
                  <a:pt x="6562" y="0"/>
                  <a:pt x="6489" y="25"/>
                  <a:pt x="6440" y="73"/>
                </a:cubicBezTo>
                <a:lnTo>
                  <a:pt x="147" y="3928"/>
                </a:lnTo>
                <a:cubicBezTo>
                  <a:pt x="0" y="3976"/>
                  <a:pt x="0" y="4220"/>
                  <a:pt x="147" y="4269"/>
                </a:cubicBezTo>
                <a:lnTo>
                  <a:pt x="5904" y="7831"/>
                </a:lnTo>
                <a:cubicBezTo>
                  <a:pt x="5977" y="7879"/>
                  <a:pt x="6062" y="7904"/>
                  <a:pt x="6141" y="7904"/>
                </a:cubicBezTo>
                <a:cubicBezTo>
                  <a:pt x="6221" y="7904"/>
                  <a:pt x="6294" y="7879"/>
                  <a:pt x="6343" y="7831"/>
                </a:cubicBezTo>
                <a:lnTo>
                  <a:pt x="12588" y="4025"/>
                </a:lnTo>
                <a:cubicBezTo>
                  <a:pt x="12734" y="3928"/>
                  <a:pt x="12734" y="3732"/>
                  <a:pt x="12588" y="3635"/>
                </a:cubicBezTo>
                <a:lnTo>
                  <a:pt x="6831" y="73"/>
                </a:lnTo>
                <a:cubicBezTo>
                  <a:pt x="6782" y="25"/>
                  <a:pt x="6709" y="0"/>
                  <a:pt x="663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7" name="Google Shape;397;p27"/>
          <p:cNvSpPr/>
          <p:nvPr/>
        </p:nvSpPr>
        <p:spPr>
          <a:xfrm>
            <a:off x="7916791" y="426778"/>
            <a:ext cx="443484" cy="321472"/>
          </a:xfrm>
          <a:custGeom>
            <a:avLst/>
            <a:gdLst/>
            <a:ahLst/>
            <a:cxnLst/>
            <a:rect l="l" t="t" r="r" b="b"/>
            <a:pathLst>
              <a:path w="18004" h="12930" extrusionOk="0">
                <a:moveTo>
                  <a:pt x="17613" y="10051"/>
                </a:moveTo>
                <a:lnTo>
                  <a:pt x="1562" y="50"/>
                </a:lnTo>
                <a:cubicBezTo>
                  <a:pt x="1416" y="1"/>
                  <a:pt x="1269" y="1"/>
                  <a:pt x="1172" y="50"/>
                </a:cubicBezTo>
                <a:lnTo>
                  <a:pt x="1172" y="50"/>
                </a:lnTo>
                <a:lnTo>
                  <a:pt x="1" y="684"/>
                </a:lnTo>
                <a:lnTo>
                  <a:pt x="781" y="1172"/>
                </a:lnTo>
                <a:lnTo>
                  <a:pt x="684" y="1660"/>
                </a:lnTo>
                <a:lnTo>
                  <a:pt x="8392" y="12052"/>
                </a:lnTo>
                <a:lnTo>
                  <a:pt x="16345" y="12247"/>
                </a:lnTo>
                <a:lnTo>
                  <a:pt x="16442" y="12930"/>
                </a:lnTo>
                <a:lnTo>
                  <a:pt x="17759" y="12247"/>
                </a:lnTo>
                <a:lnTo>
                  <a:pt x="18003" y="10783"/>
                </a:lnTo>
                <a:cubicBezTo>
                  <a:pt x="18003" y="10490"/>
                  <a:pt x="17857" y="10198"/>
                  <a:pt x="17613" y="100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8" name="Google Shape;398;p27"/>
          <p:cNvSpPr/>
          <p:nvPr/>
        </p:nvSpPr>
        <p:spPr>
          <a:xfrm>
            <a:off x="7889150" y="497143"/>
            <a:ext cx="459101" cy="521615"/>
          </a:xfrm>
          <a:custGeom>
            <a:avLst/>
            <a:gdLst/>
            <a:ahLst/>
            <a:cxnLst/>
            <a:rect l="l" t="t" r="r" b="b"/>
            <a:pathLst>
              <a:path w="18638" h="20980" extrusionOk="0">
                <a:moveTo>
                  <a:pt x="1611" y="1"/>
                </a:moveTo>
                <a:lnTo>
                  <a:pt x="293" y="684"/>
                </a:lnTo>
                <a:lnTo>
                  <a:pt x="732" y="2586"/>
                </a:lnTo>
                <a:lnTo>
                  <a:pt x="1171" y="2830"/>
                </a:lnTo>
                <a:lnTo>
                  <a:pt x="98" y="9612"/>
                </a:lnTo>
                <a:cubicBezTo>
                  <a:pt x="1" y="9905"/>
                  <a:pt x="147" y="10197"/>
                  <a:pt x="391" y="10344"/>
                </a:cubicBezTo>
                <a:lnTo>
                  <a:pt x="15320" y="19613"/>
                </a:lnTo>
                <a:lnTo>
                  <a:pt x="15174" y="20004"/>
                </a:lnTo>
                <a:lnTo>
                  <a:pt x="15515" y="20979"/>
                </a:lnTo>
                <a:lnTo>
                  <a:pt x="16735" y="20345"/>
                </a:lnTo>
                <a:lnTo>
                  <a:pt x="16784" y="20345"/>
                </a:lnTo>
                <a:cubicBezTo>
                  <a:pt x="16979" y="20248"/>
                  <a:pt x="17125" y="20101"/>
                  <a:pt x="17174" y="19857"/>
                </a:cubicBezTo>
                <a:lnTo>
                  <a:pt x="18637" y="10588"/>
                </a:lnTo>
                <a:lnTo>
                  <a:pt x="9319" y="1034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9" name="Google Shape;399;p27"/>
          <p:cNvSpPr/>
          <p:nvPr/>
        </p:nvSpPr>
        <p:spPr>
          <a:xfrm>
            <a:off x="7901174" y="444255"/>
            <a:ext cx="426660" cy="303995"/>
          </a:xfrm>
          <a:custGeom>
            <a:avLst/>
            <a:gdLst/>
            <a:ahLst/>
            <a:cxnLst/>
            <a:rect l="l" t="t" r="r" b="b"/>
            <a:pathLst>
              <a:path w="17321" h="12227" extrusionOk="0">
                <a:moveTo>
                  <a:pt x="696" y="0"/>
                </a:moveTo>
                <a:cubicBezTo>
                  <a:pt x="459" y="0"/>
                  <a:pt x="234" y="148"/>
                  <a:pt x="196" y="420"/>
                </a:cubicBezTo>
                <a:lnTo>
                  <a:pt x="0" y="1640"/>
                </a:lnTo>
                <a:lnTo>
                  <a:pt x="7709" y="11983"/>
                </a:lnTo>
                <a:lnTo>
                  <a:pt x="17027" y="12227"/>
                </a:lnTo>
                <a:lnTo>
                  <a:pt x="17271" y="10714"/>
                </a:lnTo>
                <a:cubicBezTo>
                  <a:pt x="17320" y="10470"/>
                  <a:pt x="17174" y="10178"/>
                  <a:pt x="16930" y="10031"/>
                </a:cubicBezTo>
                <a:lnTo>
                  <a:pt x="879" y="30"/>
                </a:lnTo>
                <a:cubicBezTo>
                  <a:pt x="819" y="10"/>
                  <a:pt x="757" y="0"/>
                  <a:pt x="6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0" name="Google Shape;400;p27"/>
          <p:cNvSpPr/>
          <p:nvPr/>
        </p:nvSpPr>
        <p:spPr>
          <a:xfrm>
            <a:off x="7857917" y="514123"/>
            <a:ext cx="457895" cy="505828"/>
          </a:xfrm>
          <a:custGeom>
            <a:avLst/>
            <a:gdLst/>
            <a:ahLst/>
            <a:cxnLst/>
            <a:rect l="l" t="t" r="r" b="b"/>
            <a:pathLst>
              <a:path w="18589" h="20345" extrusionOk="0">
                <a:moveTo>
                  <a:pt x="1561" y="1"/>
                </a:moveTo>
                <a:lnTo>
                  <a:pt x="49" y="9612"/>
                </a:lnTo>
                <a:cubicBezTo>
                  <a:pt x="0" y="9905"/>
                  <a:pt x="98" y="10197"/>
                  <a:pt x="342" y="10344"/>
                </a:cubicBezTo>
                <a:lnTo>
                  <a:pt x="16295" y="20296"/>
                </a:lnTo>
                <a:cubicBezTo>
                  <a:pt x="16372" y="20329"/>
                  <a:pt x="16454" y="20345"/>
                  <a:pt x="16535" y="20345"/>
                </a:cubicBezTo>
                <a:cubicBezTo>
                  <a:pt x="16815" y="20345"/>
                  <a:pt x="17087" y="20160"/>
                  <a:pt x="17125" y="19857"/>
                </a:cubicBezTo>
                <a:lnTo>
                  <a:pt x="18588" y="10588"/>
                </a:lnTo>
                <a:lnTo>
                  <a:pt x="9270" y="10344"/>
                </a:lnTo>
                <a:lnTo>
                  <a:pt x="15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1" name="Google Shape;401;p27"/>
          <p:cNvSpPr/>
          <p:nvPr/>
        </p:nvSpPr>
        <p:spPr>
          <a:xfrm>
            <a:off x="8086240" y="754287"/>
            <a:ext cx="262016" cy="23072"/>
          </a:xfrm>
          <a:custGeom>
            <a:avLst/>
            <a:gdLst/>
            <a:ahLst/>
            <a:cxnLst/>
            <a:rect l="l" t="t" r="r" b="b"/>
            <a:pathLst>
              <a:path w="10637" h="928" extrusionOk="0">
                <a:moveTo>
                  <a:pt x="1318" y="1"/>
                </a:moveTo>
                <a:lnTo>
                  <a:pt x="1" y="684"/>
                </a:lnTo>
                <a:lnTo>
                  <a:pt x="9319" y="928"/>
                </a:lnTo>
                <a:lnTo>
                  <a:pt x="10636" y="24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2" name="Google Shape;402;p27"/>
          <p:cNvSpPr/>
          <p:nvPr/>
        </p:nvSpPr>
        <p:spPr>
          <a:xfrm>
            <a:off x="7507020" y="3594414"/>
            <a:ext cx="1533472" cy="930976"/>
          </a:xfrm>
          <a:custGeom>
            <a:avLst/>
            <a:gdLst/>
            <a:ahLst/>
            <a:cxnLst/>
            <a:rect l="l" t="t" r="r" b="b"/>
            <a:pathLst>
              <a:path w="62254" h="37445" extrusionOk="0">
                <a:moveTo>
                  <a:pt x="38299" y="0"/>
                </a:moveTo>
                <a:cubicBezTo>
                  <a:pt x="37860" y="0"/>
                  <a:pt x="37421" y="122"/>
                  <a:pt x="37030" y="366"/>
                </a:cubicBezTo>
                <a:lnTo>
                  <a:pt x="439" y="22516"/>
                </a:lnTo>
                <a:cubicBezTo>
                  <a:pt x="0" y="22711"/>
                  <a:pt x="0" y="23345"/>
                  <a:pt x="439" y="23589"/>
                </a:cubicBezTo>
                <a:lnTo>
                  <a:pt x="22833" y="37152"/>
                </a:lnTo>
                <a:cubicBezTo>
                  <a:pt x="23175" y="37347"/>
                  <a:pt x="23565" y="37445"/>
                  <a:pt x="23961" y="37445"/>
                </a:cubicBezTo>
                <a:cubicBezTo>
                  <a:pt x="24358" y="37445"/>
                  <a:pt x="24760" y="37347"/>
                  <a:pt x="25126" y="37152"/>
                </a:cubicBezTo>
                <a:lnTo>
                  <a:pt x="61863" y="14905"/>
                </a:lnTo>
                <a:cubicBezTo>
                  <a:pt x="62254" y="14661"/>
                  <a:pt x="62254" y="14076"/>
                  <a:pt x="61863" y="13832"/>
                </a:cubicBezTo>
                <a:lnTo>
                  <a:pt x="39567" y="366"/>
                </a:lnTo>
                <a:cubicBezTo>
                  <a:pt x="39177" y="122"/>
                  <a:pt x="38738" y="0"/>
                  <a:pt x="382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3" name="Google Shape;403;p27"/>
          <p:cNvSpPr/>
          <p:nvPr/>
        </p:nvSpPr>
        <p:spPr>
          <a:xfrm>
            <a:off x="7509414" y="3464011"/>
            <a:ext cx="1528668" cy="989827"/>
          </a:xfrm>
          <a:custGeom>
            <a:avLst/>
            <a:gdLst/>
            <a:ahLst/>
            <a:cxnLst/>
            <a:rect l="l" t="t" r="r" b="b"/>
            <a:pathLst>
              <a:path w="62059" h="39812" extrusionOk="0">
                <a:moveTo>
                  <a:pt x="61766" y="13954"/>
                </a:moveTo>
                <a:lnTo>
                  <a:pt x="39470" y="488"/>
                </a:lnTo>
                <a:cubicBezTo>
                  <a:pt x="38641" y="1"/>
                  <a:pt x="37665" y="1"/>
                  <a:pt x="36884" y="488"/>
                </a:cubicBezTo>
                <a:lnTo>
                  <a:pt x="294" y="22638"/>
                </a:lnTo>
                <a:cubicBezTo>
                  <a:pt x="98" y="22736"/>
                  <a:pt x="1" y="22931"/>
                  <a:pt x="1" y="23175"/>
                </a:cubicBezTo>
                <a:lnTo>
                  <a:pt x="1" y="25370"/>
                </a:lnTo>
                <a:lnTo>
                  <a:pt x="1" y="25370"/>
                </a:lnTo>
                <a:cubicBezTo>
                  <a:pt x="1" y="25565"/>
                  <a:pt x="98" y="25712"/>
                  <a:pt x="294" y="25858"/>
                </a:cubicBezTo>
                <a:lnTo>
                  <a:pt x="22687" y="39372"/>
                </a:lnTo>
                <a:cubicBezTo>
                  <a:pt x="23370" y="39811"/>
                  <a:pt x="24248" y="39811"/>
                  <a:pt x="24980" y="39372"/>
                </a:cubicBezTo>
                <a:lnTo>
                  <a:pt x="61766" y="17174"/>
                </a:lnTo>
                <a:cubicBezTo>
                  <a:pt x="61913" y="17027"/>
                  <a:pt x="62059" y="16832"/>
                  <a:pt x="62059" y="16637"/>
                </a:cubicBezTo>
                <a:lnTo>
                  <a:pt x="62059" y="14491"/>
                </a:lnTo>
                <a:cubicBezTo>
                  <a:pt x="62059" y="14247"/>
                  <a:pt x="61913" y="14051"/>
                  <a:pt x="61766" y="139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4" name="Google Shape;404;p27"/>
          <p:cNvSpPr/>
          <p:nvPr/>
        </p:nvSpPr>
        <p:spPr>
          <a:xfrm>
            <a:off x="7507020" y="3467048"/>
            <a:ext cx="1533472" cy="930679"/>
          </a:xfrm>
          <a:custGeom>
            <a:avLst/>
            <a:gdLst/>
            <a:ahLst/>
            <a:cxnLst/>
            <a:rect l="l" t="t" r="r" b="b"/>
            <a:pathLst>
              <a:path w="62254" h="37433" extrusionOk="0">
                <a:moveTo>
                  <a:pt x="38299" y="1"/>
                </a:moveTo>
                <a:cubicBezTo>
                  <a:pt x="37860" y="1"/>
                  <a:pt x="37421" y="123"/>
                  <a:pt x="37030" y="366"/>
                </a:cubicBezTo>
                <a:lnTo>
                  <a:pt x="439" y="22516"/>
                </a:lnTo>
                <a:cubicBezTo>
                  <a:pt x="0" y="22711"/>
                  <a:pt x="0" y="23345"/>
                  <a:pt x="439" y="23589"/>
                </a:cubicBezTo>
                <a:lnTo>
                  <a:pt x="22833" y="37104"/>
                </a:lnTo>
                <a:cubicBezTo>
                  <a:pt x="23175" y="37323"/>
                  <a:pt x="23565" y="37433"/>
                  <a:pt x="23961" y="37433"/>
                </a:cubicBezTo>
                <a:cubicBezTo>
                  <a:pt x="24358" y="37433"/>
                  <a:pt x="24760" y="37323"/>
                  <a:pt x="25126" y="37104"/>
                </a:cubicBezTo>
                <a:lnTo>
                  <a:pt x="61863" y="14905"/>
                </a:lnTo>
                <a:cubicBezTo>
                  <a:pt x="62254" y="14661"/>
                  <a:pt x="62254" y="14076"/>
                  <a:pt x="61863" y="13832"/>
                </a:cubicBezTo>
                <a:lnTo>
                  <a:pt x="39567" y="366"/>
                </a:lnTo>
                <a:cubicBezTo>
                  <a:pt x="39177" y="123"/>
                  <a:pt x="38738" y="1"/>
                  <a:pt x="382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5" name="Google Shape;405;p27"/>
          <p:cNvSpPr/>
          <p:nvPr/>
        </p:nvSpPr>
        <p:spPr>
          <a:xfrm>
            <a:off x="7658445" y="3511328"/>
            <a:ext cx="1305153" cy="796943"/>
          </a:xfrm>
          <a:custGeom>
            <a:avLst/>
            <a:gdLst/>
            <a:ahLst/>
            <a:cxnLst/>
            <a:rect l="l" t="t" r="r" b="b"/>
            <a:pathLst>
              <a:path w="52985" h="32054" extrusionOk="0">
                <a:moveTo>
                  <a:pt x="20540" y="31664"/>
                </a:moveTo>
                <a:lnTo>
                  <a:pt x="342" y="19467"/>
                </a:lnTo>
                <a:cubicBezTo>
                  <a:pt x="1" y="19271"/>
                  <a:pt x="1" y="18735"/>
                  <a:pt x="342" y="18540"/>
                </a:cubicBezTo>
                <a:lnTo>
                  <a:pt x="30249" y="439"/>
                </a:lnTo>
                <a:cubicBezTo>
                  <a:pt x="30981" y="0"/>
                  <a:pt x="31859" y="0"/>
                  <a:pt x="32591" y="439"/>
                </a:cubicBezTo>
                <a:lnTo>
                  <a:pt x="52643" y="12539"/>
                </a:lnTo>
                <a:cubicBezTo>
                  <a:pt x="52984" y="12783"/>
                  <a:pt x="52984" y="13271"/>
                  <a:pt x="52643" y="13515"/>
                </a:cubicBezTo>
                <a:lnTo>
                  <a:pt x="22589" y="31712"/>
                </a:lnTo>
                <a:cubicBezTo>
                  <a:pt x="21955" y="32054"/>
                  <a:pt x="21126" y="32054"/>
                  <a:pt x="20540" y="31664"/>
                </a:cubicBez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7658445" y="3511328"/>
            <a:ext cx="1305153" cy="796943"/>
          </a:xfrm>
          <a:custGeom>
            <a:avLst/>
            <a:gdLst/>
            <a:ahLst/>
            <a:cxnLst/>
            <a:rect l="l" t="t" r="r" b="b"/>
            <a:pathLst>
              <a:path w="52985" h="32054" extrusionOk="0">
                <a:moveTo>
                  <a:pt x="52887" y="13222"/>
                </a:moveTo>
                <a:cubicBezTo>
                  <a:pt x="52838" y="13319"/>
                  <a:pt x="52740" y="13417"/>
                  <a:pt x="52643" y="13515"/>
                </a:cubicBezTo>
                <a:lnTo>
                  <a:pt x="22589" y="31664"/>
                </a:lnTo>
                <a:cubicBezTo>
                  <a:pt x="21955" y="32054"/>
                  <a:pt x="21174" y="32054"/>
                  <a:pt x="20540" y="31664"/>
                </a:cubicBezTo>
                <a:lnTo>
                  <a:pt x="342" y="19467"/>
                </a:lnTo>
                <a:cubicBezTo>
                  <a:pt x="245" y="19418"/>
                  <a:pt x="147" y="19320"/>
                  <a:pt x="98" y="19174"/>
                </a:cubicBezTo>
                <a:cubicBezTo>
                  <a:pt x="1" y="18930"/>
                  <a:pt x="98" y="18637"/>
                  <a:pt x="342" y="18540"/>
                </a:cubicBezTo>
                <a:lnTo>
                  <a:pt x="30249" y="391"/>
                </a:lnTo>
                <a:cubicBezTo>
                  <a:pt x="30981" y="0"/>
                  <a:pt x="31859" y="0"/>
                  <a:pt x="32591" y="391"/>
                </a:cubicBezTo>
                <a:lnTo>
                  <a:pt x="52643" y="12539"/>
                </a:lnTo>
                <a:cubicBezTo>
                  <a:pt x="52887" y="12685"/>
                  <a:pt x="52984" y="12978"/>
                  <a:pt x="52887" y="132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7660856" y="3522413"/>
            <a:ext cx="1300325" cy="783443"/>
          </a:xfrm>
          <a:custGeom>
            <a:avLst/>
            <a:gdLst/>
            <a:ahLst/>
            <a:cxnLst/>
            <a:rect l="l" t="t" r="r" b="b"/>
            <a:pathLst>
              <a:path w="52789" h="31511" extrusionOk="0">
                <a:moveTo>
                  <a:pt x="31337" y="0"/>
                </a:moveTo>
                <a:cubicBezTo>
                  <a:pt x="31038" y="0"/>
                  <a:pt x="30736" y="63"/>
                  <a:pt x="30444" y="189"/>
                </a:cubicBezTo>
                <a:cubicBezTo>
                  <a:pt x="30346" y="237"/>
                  <a:pt x="30249" y="286"/>
                  <a:pt x="30151" y="335"/>
                </a:cubicBezTo>
                <a:lnTo>
                  <a:pt x="29029" y="1018"/>
                </a:lnTo>
                <a:lnTo>
                  <a:pt x="26053" y="2823"/>
                </a:lnTo>
                <a:lnTo>
                  <a:pt x="244" y="18435"/>
                </a:lnTo>
                <a:cubicBezTo>
                  <a:pt x="147" y="18484"/>
                  <a:pt x="49" y="18582"/>
                  <a:pt x="0" y="18728"/>
                </a:cubicBezTo>
                <a:cubicBezTo>
                  <a:pt x="49" y="18874"/>
                  <a:pt x="147" y="18972"/>
                  <a:pt x="244" y="19021"/>
                </a:cubicBezTo>
                <a:lnTo>
                  <a:pt x="15124" y="28046"/>
                </a:lnTo>
                <a:lnTo>
                  <a:pt x="16832" y="29071"/>
                </a:lnTo>
                <a:lnTo>
                  <a:pt x="17710" y="29608"/>
                </a:lnTo>
                <a:lnTo>
                  <a:pt x="20442" y="31218"/>
                </a:lnTo>
                <a:cubicBezTo>
                  <a:pt x="20759" y="31413"/>
                  <a:pt x="21113" y="31510"/>
                  <a:pt x="21467" y="31510"/>
                </a:cubicBezTo>
                <a:cubicBezTo>
                  <a:pt x="21820" y="31510"/>
                  <a:pt x="22174" y="31413"/>
                  <a:pt x="22491" y="31218"/>
                </a:cubicBezTo>
                <a:lnTo>
                  <a:pt x="22735" y="31071"/>
                </a:lnTo>
                <a:lnTo>
                  <a:pt x="52545" y="13069"/>
                </a:lnTo>
                <a:cubicBezTo>
                  <a:pt x="52642" y="12971"/>
                  <a:pt x="52740" y="12873"/>
                  <a:pt x="52789" y="12776"/>
                </a:cubicBezTo>
                <a:cubicBezTo>
                  <a:pt x="52740" y="12629"/>
                  <a:pt x="52642" y="12532"/>
                  <a:pt x="52545" y="12483"/>
                </a:cubicBezTo>
                <a:lnTo>
                  <a:pt x="35322" y="2042"/>
                </a:lnTo>
                <a:lnTo>
                  <a:pt x="32493" y="335"/>
                </a:lnTo>
                <a:cubicBezTo>
                  <a:pt x="32130" y="112"/>
                  <a:pt x="31736" y="0"/>
                  <a:pt x="313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7695692" y="3853380"/>
            <a:ext cx="715081" cy="445188"/>
          </a:xfrm>
          <a:custGeom>
            <a:avLst/>
            <a:gdLst/>
            <a:ahLst/>
            <a:cxnLst/>
            <a:rect l="l" t="t" r="r" b="b"/>
            <a:pathLst>
              <a:path w="29030" h="17906" extrusionOk="0">
                <a:moveTo>
                  <a:pt x="10661" y="0"/>
                </a:moveTo>
                <a:cubicBezTo>
                  <a:pt x="10454" y="0"/>
                  <a:pt x="10246" y="49"/>
                  <a:pt x="10051" y="147"/>
                </a:cubicBezTo>
                <a:lnTo>
                  <a:pt x="1" y="6440"/>
                </a:lnTo>
                <a:lnTo>
                  <a:pt x="13710" y="14734"/>
                </a:lnTo>
                <a:lnTo>
                  <a:pt x="15418" y="15808"/>
                </a:lnTo>
                <a:lnTo>
                  <a:pt x="16296" y="16296"/>
                </a:lnTo>
                <a:lnTo>
                  <a:pt x="18931" y="17906"/>
                </a:lnTo>
                <a:lnTo>
                  <a:pt x="28639" y="11856"/>
                </a:lnTo>
                <a:cubicBezTo>
                  <a:pt x="29030" y="11612"/>
                  <a:pt x="29030" y="11075"/>
                  <a:pt x="28639" y="10831"/>
                </a:cubicBezTo>
                <a:lnTo>
                  <a:pt x="23614" y="7758"/>
                </a:lnTo>
                <a:lnTo>
                  <a:pt x="11271" y="147"/>
                </a:lnTo>
                <a:cubicBezTo>
                  <a:pt x="11076" y="49"/>
                  <a:pt x="10868" y="0"/>
                  <a:pt x="10661" y="0"/>
                </a:cubicBezTo>
                <a:close/>
              </a:path>
            </a:pathLst>
          </a:custGeom>
          <a:solidFill>
            <a:srgbClr val="E600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7775005" y="4133577"/>
            <a:ext cx="125011" cy="87367"/>
          </a:xfrm>
          <a:custGeom>
            <a:avLst/>
            <a:gdLst/>
            <a:ahLst/>
            <a:cxnLst/>
            <a:rect l="l" t="t" r="r" b="b"/>
            <a:pathLst>
              <a:path w="5075" h="3514" extrusionOk="0">
                <a:moveTo>
                  <a:pt x="5075" y="1708"/>
                </a:moveTo>
                <a:lnTo>
                  <a:pt x="5075" y="1708"/>
                </a:lnTo>
                <a:cubicBezTo>
                  <a:pt x="4929" y="1269"/>
                  <a:pt x="4636" y="879"/>
                  <a:pt x="4197" y="683"/>
                </a:cubicBezTo>
                <a:cubicBezTo>
                  <a:pt x="3123" y="49"/>
                  <a:pt x="1757" y="0"/>
                  <a:pt x="635" y="586"/>
                </a:cubicBezTo>
                <a:cubicBezTo>
                  <a:pt x="342" y="781"/>
                  <a:pt x="99" y="1025"/>
                  <a:pt x="1" y="1366"/>
                </a:cubicBezTo>
                <a:lnTo>
                  <a:pt x="1" y="1366"/>
                </a:lnTo>
                <a:lnTo>
                  <a:pt x="1" y="1659"/>
                </a:lnTo>
                <a:lnTo>
                  <a:pt x="1" y="1659"/>
                </a:lnTo>
                <a:cubicBezTo>
                  <a:pt x="99" y="2147"/>
                  <a:pt x="391" y="2586"/>
                  <a:pt x="879" y="2830"/>
                </a:cubicBezTo>
                <a:cubicBezTo>
                  <a:pt x="1952" y="3464"/>
                  <a:pt x="3319" y="3513"/>
                  <a:pt x="4441" y="2928"/>
                </a:cubicBezTo>
                <a:cubicBezTo>
                  <a:pt x="4782" y="2733"/>
                  <a:pt x="5026" y="2342"/>
                  <a:pt x="5075" y="1952"/>
                </a:cubicBezTo>
                <a:lnTo>
                  <a:pt x="5075" y="19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7766607" y="4128726"/>
            <a:ext cx="140627" cy="86149"/>
          </a:xfrm>
          <a:custGeom>
            <a:avLst/>
            <a:gdLst/>
            <a:ahLst/>
            <a:cxnLst/>
            <a:rect l="l" t="t" r="r" b="b"/>
            <a:pathLst>
              <a:path w="5709" h="3465" extrusionOk="0">
                <a:moveTo>
                  <a:pt x="976" y="586"/>
                </a:moveTo>
                <a:cubicBezTo>
                  <a:pt x="2098" y="0"/>
                  <a:pt x="3464" y="49"/>
                  <a:pt x="4538" y="683"/>
                </a:cubicBezTo>
                <a:cubicBezTo>
                  <a:pt x="5611" y="1318"/>
                  <a:pt x="5709" y="2293"/>
                  <a:pt x="4782" y="2879"/>
                </a:cubicBezTo>
                <a:cubicBezTo>
                  <a:pt x="3611" y="3464"/>
                  <a:pt x="2293" y="3415"/>
                  <a:pt x="1171" y="2781"/>
                </a:cubicBezTo>
                <a:cubicBezTo>
                  <a:pt x="98" y="2147"/>
                  <a:pt x="0" y="1171"/>
                  <a:pt x="976" y="5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8356699" y="3550433"/>
            <a:ext cx="212727" cy="132840"/>
          </a:xfrm>
          <a:custGeom>
            <a:avLst/>
            <a:gdLst/>
            <a:ahLst/>
            <a:cxnLst/>
            <a:rect l="l" t="t" r="r" b="b"/>
            <a:pathLst>
              <a:path w="8636" h="5343" extrusionOk="0">
                <a:moveTo>
                  <a:pt x="3464" y="1"/>
                </a:moveTo>
                <a:cubicBezTo>
                  <a:pt x="3415" y="1"/>
                  <a:pt x="3367" y="13"/>
                  <a:pt x="3318" y="37"/>
                </a:cubicBezTo>
                <a:lnTo>
                  <a:pt x="147" y="1989"/>
                </a:lnTo>
                <a:cubicBezTo>
                  <a:pt x="0" y="2086"/>
                  <a:pt x="0" y="2233"/>
                  <a:pt x="147" y="2330"/>
                </a:cubicBezTo>
                <a:lnTo>
                  <a:pt x="1952" y="3452"/>
                </a:lnTo>
                <a:lnTo>
                  <a:pt x="5025" y="5306"/>
                </a:lnTo>
                <a:cubicBezTo>
                  <a:pt x="5074" y="5331"/>
                  <a:pt x="5123" y="5343"/>
                  <a:pt x="5172" y="5343"/>
                </a:cubicBezTo>
                <a:cubicBezTo>
                  <a:pt x="5221" y="5343"/>
                  <a:pt x="5269" y="5331"/>
                  <a:pt x="5318" y="5306"/>
                </a:cubicBezTo>
                <a:lnTo>
                  <a:pt x="8538" y="3306"/>
                </a:lnTo>
                <a:cubicBezTo>
                  <a:pt x="8636" y="3257"/>
                  <a:pt x="8636" y="3111"/>
                  <a:pt x="8538" y="3013"/>
                </a:cubicBezTo>
                <a:lnTo>
                  <a:pt x="7123" y="2184"/>
                </a:lnTo>
                <a:lnTo>
                  <a:pt x="3611" y="37"/>
                </a:lnTo>
                <a:cubicBezTo>
                  <a:pt x="3562" y="13"/>
                  <a:pt x="3513" y="1"/>
                  <a:pt x="34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8569409" y="3638995"/>
            <a:ext cx="229575" cy="142537"/>
          </a:xfrm>
          <a:custGeom>
            <a:avLst/>
            <a:gdLst/>
            <a:ahLst/>
            <a:cxnLst/>
            <a:rect l="l" t="t" r="r" b="b"/>
            <a:pathLst>
              <a:path w="9320" h="5733" extrusionOk="0">
                <a:moveTo>
                  <a:pt x="659" y="0"/>
                </a:moveTo>
                <a:cubicBezTo>
                  <a:pt x="623" y="0"/>
                  <a:pt x="586" y="12"/>
                  <a:pt x="537" y="37"/>
                </a:cubicBezTo>
                <a:lnTo>
                  <a:pt x="49" y="281"/>
                </a:lnTo>
                <a:cubicBezTo>
                  <a:pt x="1" y="330"/>
                  <a:pt x="1" y="476"/>
                  <a:pt x="49" y="525"/>
                </a:cubicBezTo>
                <a:lnTo>
                  <a:pt x="8539" y="5696"/>
                </a:lnTo>
                <a:cubicBezTo>
                  <a:pt x="8563" y="5721"/>
                  <a:pt x="8600" y="5733"/>
                  <a:pt x="8636" y="5733"/>
                </a:cubicBezTo>
                <a:cubicBezTo>
                  <a:pt x="8673" y="5733"/>
                  <a:pt x="8709" y="5721"/>
                  <a:pt x="8734" y="5696"/>
                </a:cubicBezTo>
                <a:lnTo>
                  <a:pt x="9222" y="5403"/>
                </a:lnTo>
                <a:cubicBezTo>
                  <a:pt x="9319" y="5355"/>
                  <a:pt x="9319" y="5257"/>
                  <a:pt x="9222" y="5208"/>
                </a:cubicBezTo>
                <a:lnTo>
                  <a:pt x="781" y="37"/>
                </a:lnTo>
                <a:cubicBezTo>
                  <a:pt x="733" y="12"/>
                  <a:pt x="696" y="0"/>
                  <a:pt x="6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8541770" y="3655976"/>
            <a:ext cx="229575" cy="142537"/>
          </a:xfrm>
          <a:custGeom>
            <a:avLst/>
            <a:gdLst/>
            <a:ahLst/>
            <a:cxnLst/>
            <a:rect l="l" t="t" r="r" b="b"/>
            <a:pathLst>
              <a:path w="9320" h="5733" extrusionOk="0">
                <a:moveTo>
                  <a:pt x="690" y="0"/>
                </a:moveTo>
                <a:cubicBezTo>
                  <a:pt x="647" y="0"/>
                  <a:pt x="610" y="12"/>
                  <a:pt x="586" y="37"/>
                </a:cubicBezTo>
                <a:lnTo>
                  <a:pt x="98" y="281"/>
                </a:lnTo>
                <a:cubicBezTo>
                  <a:pt x="1" y="330"/>
                  <a:pt x="1" y="476"/>
                  <a:pt x="98" y="525"/>
                </a:cubicBezTo>
                <a:lnTo>
                  <a:pt x="8538" y="5696"/>
                </a:lnTo>
                <a:cubicBezTo>
                  <a:pt x="8587" y="5721"/>
                  <a:pt x="8624" y="5733"/>
                  <a:pt x="8660" y="5733"/>
                </a:cubicBezTo>
                <a:cubicBezTo>
                  <a:pt x="8697" y="5733"/>
                  <a:pt x="8734" y="5721"/>
                  <a:pt x="8782" y="5696"/>
                </a:cubicBezTo>
                <a:lnTo>
                  <a:pt x="9270" y="5403"/>
                </a:lnTo>
                <a:cubicBezTo>
                  <a:pt x="9319" y="5355"/>
                  <a:pt x="9319" y="5257"/>
                  <a:pt x="9270" y="5208"/>
                </a:cubicBezTo>
                <a:lnTo>
                  <a:pt x="830" y="37"/>
                </a:lnTo>
                <a:cubicBezTo>
                  <a:pt x="781" y="12"/>
                  <a:pt x="732" y="0"/>
                  <a:pt x="6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8516546" y="3672958"/>
            <a:ext cx="228343" cy="142537"/>
          </a:xfrm>
          <a:custGeom>
            <a:avLst/>
            <a:gdLst/>
            <a:ahLst/>
            <a:cxnLst/>
            <a:rect l="l" t="t" r="r" b="b"/>
            <a:pathLst>
              <a:path w="9270" h="5733" extrusionOk="0">
                <a:moveTo>
                  <a:pt x="677" y="0"/>
                </a:moveTo>
                <a:cubicBezTo>
                  <a:pt x="634" y="0"/>
                  <a:pt x="585" y="12"/>
                  <a:pt x="537" y="37"/>
                </a:cubicBezTo>
                <a:lnTo>
                  <a:pt x="49" y="330"/>
                </a:lnTo>
                <a:cubicBezTo>
                  <a:pt x="0" y="378"/>
                  <a:pt x="0" y="476"/>
                  <a:pt x="49" y="574"/>
                </a:cubicBezTo>
                <a:lnTo>
                  <a:pt x="8489" y="5696"/>
                </a:lnTo>
                <a:cubicBezTo>
                  <a:pt x="8538" y="5721"/>
                  <a:pt x="8587" y="5733"/>
                  <a:pt x="8629" y="5733"/>
                </a:cubicBezTo>
                <a:cubicBezTo>
                  <a:pt x="8672" y="5733"/>
                  <a:pt x="8709" y="5721"/>
                  <a:pt x="8733" y="5696"/>
                </a:cubicBezTo>
                <a:lnTo>
                  <a:pt x="9221" y="5452"/>
                </a:lnTo>
                <a:cubicBezTo>
                  <a:pt x="9270" y="5404"/>
                  <a:pt x="9270" y="5306"/>
                  <a:pt x="9221" y="5257"/>
                </a:cubicBezTo>
                <a:lnTo>
                  <a:pt x="781" y="37"/>
                </a:lnTo>
                <a:cubicBezTo>
                  <a:pt x="756" y="12"/>
                  <a:pt x="720" y="0"/>
                  <a:pt x="6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8024986" y="3626561"/>
            <a:ext cx="753533" cy="475197"/>
          </a:xfrm>
          <a:custGeom>
            <a:avLst/>
            <a:gdLst/>
            <a:ahLst/>
            <a:cxnLst/>
            <a:rect l="l" t="t" r="r" b="b"/>
            <a:pathLst>
              <a:path w="30591" h="19113" extrusionOk="0">
                <a:moveTo>
                  <a:pt x="12271" y="0"/>
                </a:moveTo>
                <a:cubicBezTo>
                  <a:pt x="12064" y="0"/>
                  <a:pt x="11856" y="49"/>
                  <a:pt x="11661" y="147"/>
                </a:cubicBezTo>
                <a:lnTo>
                  <a:pt x="440" y="7221"/>
                </a:lnTo>
                <a:cubicBezTo>
                  <a:pt x="1" y="7416"/>
                  <a:pt x="1" y="8001"/>
                  <a:pt x="440" y="8245"/>
                </a:cubicBezTo>
                <a:lnTo>
                  <a:pt x="7026" y="12295"/>
                </a:lnTo>
                <a:lnTo>
                  <a:pt x="17760" y="18930"/>
                </a:lnTo>
                <a:cubicBezTo>
                  <a:pt x="17955" y="19052"/>
                  <a:pt x="18174" y="19113"/>
                  <a:pt x="18388" y="19113"/>
                </a:cubicBezTo>
                <a:cubicBezTo>
                  <a:pt x="18601" y="19113"/>
                  <a:pt x="18809" y="19052"/>
                  <a:pt x="18979" y="18930"/>
                </a:cubicBezTo>
                <a:lnTo>
                  <a:pt x="30200" y="11856"/>
                </a:lnTo>
                <a:cubicBezTo>
                  <a:pt x="30591" y="11612"/>
                  <a:pt x="30591" y="11075"/>
                  <a:pt x="30249" y="10831"/>
                </a:cubicBezTo>
                <a:lnTo>
                  <a:pt x="25224" y="7757"/>
                </a:lnTo>
                <a:lnTo>
                  <a:pt x="12881" y="147"/>
                </a:lnTo>
                <a:cubicBezTo>
                  <a:pt x="12686" y="49"/>
                  <a:pt x="12478" y="0"/>
                  <a:pt x="122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7695692" y="3853380"/>
            <a:ext cx="715081" cy="445188"/>
          </a:xfrm>
          <a:custGeom>
            <a:avLst/>
            <a:gdLst/>
            <a:ahLst/>
            <a:cxnLst/>
            <a:rect l="l" t="t" r="r" b="b"/>
            <a:pathLst>
              <a:path w="29030" h="17906" extrusionOk="0">
                <a:moveTo>
                  <a:pt x="10661" y="0"/>
                </a:moveTo>
                <a:cubicBezTo>
                  <a:pt x="10454" y="0"/>
                  <a:pt x="10246" y="49"/>
                  <a:pt x="10051" y="147"/>
                </a:cubicBezTo>
                <a:lnTo>
                  <a:pt x="1" y="6440"/>
                </a:lnTo>
                <a:lnTo>
                  <a:pt x="13710" y="14734"/>
                </a:lnTo>
                <a:lnTo>
                  <a:pt x="15418" y="15808"/>
                </a:lnTo>
                <a:lnTo>
                  <a:pt x="16296" y="16296"/>
                </a:lnTo>
                <a:lnTo>
                  <a:pt x="18931" y="17906"/>
                </a:lnTo>
                <a:lnTo>
                  <a:pt x="28639" y="11856"/>
                </a:lnTo>
                <a:cubicBezTo>
                  <a:pt x="29030" y="11612"/>
                  <a:pt x="29030" y="11075"/>
                  <a:pt x="28639" y="10831"/>
                </a:cubicBezTo>
                <a:lnTo>
                  <a:pt x="23614" y="7758"/>
                </a:lnTo>
                <a:lnTo>
                  <a:pt x="11271" y="147"/>
                </a:lnTo>
                <a:cubicBezTo>
                  <a:pt x="11076" y="49"/>
                  <a:pt x="10868" y="0"/>
                  <a:pt x="106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8097114" y="3522413"/>
            <a:ext cx="433852" cy="783443"/>
          </a:xfrm>
          <a:custGeom>
            <a:avLst/>
            <a:gdLst/>
            <a:ahLst/>
            <a:cxnLst/>
            <a:rect l="l" t="t" r="r" b="b"/>
            <a:pathLst>
              <a:path w="17613" h="31511" extrusionOk="0">
                <a:moveTo>
                  <a:pt x="13627" y="0"/>
                </a:moveTo>
                <a:cubicBezTo>
                  <a:pt x="13328" y="0"/>
                  <a:pt x="13026" y="63"/>
                  <a:pt x="12734" y="189"/>
                </a:cubicBezTo>
                <a:lnTo>
                  <a:pt x="0" y="29608"/>
                </a:lnTo>
                <a:lnTo>
                  <a:pt x="2732" y="31218"/>
                </a:lnTo>
                <a:cubicBezTo>
                  <a:pt x="3049" y="31413"/>
                  <a:pt x="3403" y="31510"/>
                  <a:pt x="3757" y="31510"/>
                </a:cubicBezTo>
                <a:cubicBezTo>
                  <a:pt x="4110" y="31510"/>
                  <a:pt x="4464" y="31413"/>
                  <a:pt x="4781" y="31218"/>
                </a:cubicBezTo>
                <a:lnTo>
                  <a:pt x="5025" y="31071"/>
                </a:lnTo>
                <a:lnTo>
                  <a:pt x="17612" y="2042"/>
                </a:lnTo>
                <a:lnTo>
                  <a:pt x="14783" y="335"/>
                </a:lnTo>
                <a:cubicBezTo>
                  <a:pt x="14420" y="112"/>
                  <a:pt x="14026" y="0"/>
                  <a:pt x="136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8033409" y="3548915"/>
            <a:ext cx="342515" cy="696275"/>
          </a:xfrm>
          <a:custGeom>
            <a:avLst/>
            <a:gdLst/>
            <a:ahLst/>
            <a:cxnLst/>
            <a:rect l="l" t="t" r="r" b="b"/>
            <a:pathLst>
              <a:path w="13905" h="28005" extrusionOk="0">
                <a:moveTo>
                  <a:pt x="13905" y="1"/>
                </a:moveTo>
                <a:lnTo>
                  <a:pt x="10929" y="1757"/>
                </a:lnTo>
                <a:lnTo>
                  <a:pt x="0" y="26980"/>
                </a:lnTo>
                <a:lnTo>
                  <a:pt x="1708" y="28005"/>
                </a:lnTo>
                <a:lnTo>
                  <a:pt x="139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9" name="Google Shape;419;p27"/>
          <p:cNvSpPr/>
          <p:nvPr/>
        </p:nvSpPr>
        <p:spPr>
          <a:xfrm>
            <a:off x="6015577" y="4083853"/>
            <a:ext cx="201937" cy="58551"/>
          </a:xfrm>
          <a:custGeom>
            <a:avLst/>
            <a:gdLst/>
            <a:ahLst/>
            <a:cxnLst/>
            <a:rect l="l" t="t" r="r" b="b"/>
            <a:pathLst>
              <a:path w="8198" h="2355" extrusionOk="0">
                <a:moveTo>
                  <a:pt x="8197" y="0"/>
                </a:moveTo>
                <a:lnTo>
                  <a:pt x="2538" y="976"/>
                </a:lnTo>
                <a:lnTo>
                  <a:pt x="2050" y="1025"/>
                </a:lnTo>
                <a:lnTo>
                  <a:pt x="1562" y="1025"/>
                </a:lnTo>
                <a:lnTo>
                  <a:pt x="1074" y="1073"/>
                </a:lnTo>
                <a:lnTo>
                  <a:pt x="1" y="1171"/>
                </a:lnTo>
                <a:lnTo>
                  <a:pt x="1" y="1464"/>
                </a:lnTo>
                <a:cubicBezTo>
                  <a:pt x="49" y="1708"/>
                  <a:pt x="147" y="1903"/>
                  <a:pt x="342" y="2098"/>
                </a:cubicBezTo>
                <a:cubicBezTo>
                  <a:pt x="625" y="2260"/>
                  <a:pt x="975" y="2354"/>
                  <a:pt x="1336" y="2354"/>
                </a:cubicBezTo>
                <a:cubicBezTo>
                  <a:pt x="1411" y="2354"/>
                  <a:pt x="1487" y="2350"/>
                  <a:pt x="1562" y="2342"/>
                </a:cubicBezTo>
                <a:cubicBezTo>
                  <a:pt x="1903" y="2293"/>
                  <a:pt x="2294" y="2244"/>
                  <a:pt x="2684" y="2147"/>
                </a:cubicBezTo>
                <a:lnTo>
                  <a:pt x="2684" y="2049"/>
                </a:lnTo>
                <a:cubicBezTo>
                  <a:pt x="2928" y="2000"/>
                  <a:pt x="3172" y="1952"/>
                  <a:pt x="3465" y="1952"/>
                </a:cubicBezTo>
                <a:cubicBezTo>
                  <a:pt x="3855" y="1903"/>
                  <a:pt x="4782" y="1854"/>
                  <a:pt x="5562" y="1708"/>
                </a:cubicBezTo>
                <a:lnTo>
                  <a:pt x="5611" y="1708"/>
                </a:lnTo>
                <a:cubicBezTo>
                  <a:pt x="5953" y="1659"/>
                  <a:pt x="7368" y="1366"/>
                  <a:pt x="7953" y="634"/>
                </a:cubicBezTo>
                <a:cubicBezTo>
                  <a:pt x="8099" y="488"/>
                  <a:pt x="8197" y="293"/>
                  <a:pt x="8197" y="49"/>
                </a:cubicBezTo>
                <a:lnTo>
                  <a:pt x="8197" y="0"/>
                </a:lnTo>
                <a:close/>
              </a:path>
            </a:pathLst>
          </a:custGeom>
          <a:solidFill>
            <a:srgbClr val="0807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0" name="Google Shape;420;p27"/>
          <p:cNvSpPr/>
          <p:nvPr/>
        </p:nvSpPr>
        <p:spPr>
          <a:xfrm>
            <a:off x="6009566" y="4055933"/>
            <a:ext cx="207948" cy="77447"/>
          </a:xfrm>
          <a:custGeom>
            <a:avLst/>
            <a:gdLst/>
            <a:ahLst/>
            <a:cxnLst/>
            <a:rect l="l" t="t" r="r" b="b"/>
            <a:pathLst>
              <a:path w="8442" h="3115" extrusionOk="0">
                <a:moveTo>
                  <a:pt x="3806" y="1"/>
                </a:moveTo>
                <a:cubicBezTo>
                  <a:pt x="3806" y="1"/>
                  <a:pt x="879" y="50"/>
                  <a:pt x="440" y="782"/>
                </a:cubicBezTo>
                <a:cubicBezTo>
                  <a:pt x="1" y="1513"/>
                  <a:pt x="50" y="2587"/>
                  <a:pt x="781" y="2977"/>
                </a:cubicBezTo>
                <a:cubicBezTo>
                  <a:pt x="1093" y="3062"/>
                  <a:pt x="1438" y="3114"/>
                  <a:pt x="1787" y="3114"/>
                </a:cubicBezTo>
                <a:cubicBezTo>
                  <a:pt x="2039" y="3114"/>
                  <a:pt x="2292" y="3087"/>
                  <a:pt x="2538" y="3026"/>
                </a:cubicBezTo>
                <a:cubicBezTo>
                  <a:pt x="3221" y="2879"/>
                  <a:pt x="3270" y="2928"/>
                  <a:pt x="4684" y="2782"/>
                </a:cubicBezTo>
                <a:cubicBezTo>
                  <a:pt x="6099" y="2684"/>
                  <a:pt x="8441" y="2099"/>
                  <a:pt x="8441" y="1123"/>
                </a:cubicBezTo>
                <a:cubicBezTo>
                  <a:pt x="8392" y="928"/>
                  <a:pt x="8295" y="733"/>
                  <a:pt x="8148" y="635"/>
                </a:cubicBezTo>
                <a:cubicBezTo>
                  <a:pt x="7758" y="391"/>
                  <a:pt x="6343" y="391"/>
                  <a:pt x="5563" y="391"/>
                </a:cubicBezTo>
                <a:cubicBezTo>
                  <a:pt x="4977" y="343"/>
                  <a:pt x="4392" y="245"/>
                  <a:pt x="3806" y="1"/>
                </a:cubicBezTo>
                <a:close/>
              </a:path>
            </a:pathLst>
          </a:custGeom>
          <a:solidFill>
            <a:srgbClr val="E600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1" name="Google Shape;421;p27"/>
          <p:cNvSpPr/>
          <p:nvPr/>
        </p:nvSpPr>
        <p:spPr>
          <a:xfrm>
            <a:off x="6024002" y="4023811"/>
            <a:ext cx="88948" cy="71655"/>
          </a:xfrm>
          <a:custGeom>
            <a:avLst/>
            <a:gdLst/>
            <a:ahLst/>
            <a:cxnLst/>
            <a:rect l="l" t="t" r="r" b="b"/>
            <a:pathLst>
              <a:path w="3611" h="2882" extrusionOk="0">
                <a:moveTo>
                  <a:pt x="3257" y="0"/>
                </a:moveTo>
                <a:cubicBezTo>
                  <a:pt x="3247" y="0"/>
                  <a:pt x="3234" y="37"/>
                  <a:pt x="3220" y="122"/>
                </a:cubicBezTo>
                <a:lnTo>
                  <a:pt x="195" y="415"/>
                </a:lnTo>
                <a:cubicBezTo>
                  <a:pt x="195" y="415"/>
                  <a:pt x="147" y="1488"/>
                  <a:pt x="147" y="1732"/>
                </a:cubicBezTo>
                <a:cubicBezTo>
                  <a:pt x="98" y="1927"/>
                  <a:pt x="0" y="2074"/>
                  <a:pt x="49" y="2269"/>
                </a:cubicBezTo>
                <a:cubicBezTo>
                  <a:pt x="92" y="2482"/>
                  <a:pt x="395" y="2881"/>
                  <a:pt x="1284" y="2881"/>
                </a:cubicBezTo>
                <a:cubicBezTo>
                  <a:pt x="1413" y="2881"/>
                  <a:pt x="1554" y="2873"/>
                  <a:pt x="1708" y="2854"/>
                </a:cubicBezTo>
                <a:cubicBezTo>
                  <a:pt x="2440" y="2805"/>
                  <a:pt x="3123" y="2464"/>
                  <a:pt x="3513" y="1830"/>
                </a:cubicBezTo>
                <a:cubicBezTo>
                  <a:pt x="3610" y="1537"/>
                  <a:pt x="3367" y="1488"/>
                  <a:pt x="3318" y="1391"/>
                </a:cubicBezTo>
                <a:cubicBezTo>
                  <a:pt x="3318" y="1265"/>
                  <a:pt x="3318" y="0"/>
                  <a:pt x="3257" y="0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2" name="Google Shape;422;p27"/>
          <p:cNvSpPr/>
          <p:nvPr/>
        </p:nvSpPr>
        <p:spPr>
          <a:xfrm>
            <a:off x="5885780" y="3957700"/>
            <a:ext cx="177896" cy="142885"/>
          </a:xfrm>
          <a:custGeom>
            <a:avLst/>
            <a:gdLst/>
            <a:ahLst/>
            <a:cxnLst/>
            <a:rect l="l" t="t" r="r" b="b"/>
            <a:pathLst>
              <a:path w="7222" h="5747" extrusionOk="0">
                <a:moveTo>
                  <a:pt x="7172" y="0"/>
                </a:moveTo>
                <a:lnTo>
                  <a:pt x="49" y="3952"/>
                </a:lnTo>
                <a:cubicBezTo>
                  <a:pt x="1" y="4147"/>
                  <a:pt x="1" y="4391"/>
                  <a:pt x="49" y="4586"/>
                </a:cubicBezTo>
                <a:cubicBezTo>
                  <a:pt x="98" y="5074"/>
                  <a:pt x="391" y="5464"/>
                  <a:pt x="830" y="5611"/>
                </a:cubicBezTo>
                <a:cubicBezTo>
                  <a:pt x="1093" y="5698"/>
                  <a:pt x="1366" y="5747"/>
                  <a:pt x="1640" y="5747"/>
                </a:cubicBezTo>
                <a:cubicBezTo>
                  <a:pt x="1976" y="5747"/>
                  <a:pt x="2313" y="5674"/>
                  <a:pt x="2635" y="5513"/>
                </a:cubicBezTo>
                <a:cubicBezTo>
                  <a:pt x="3025" y="5318"/>
                  <a:pt x="3367" y="5074"/>
                  <a:pt x="3611" y="4781"/>
                </a:cubicBezTo>
                <a:lnTo>
                  <a:pt x="3611" y="4586"/>
                </a:lnTo>
                <a:cubicBezTo>
                  <a:pt x="3806" y="4245"/>
                  <a:pt x="4050" y="3952"/>
                  <a:pt x="4294" y="3659"/>
                </a:cubicBezTo>
                <a:cubicBezTo>
                  <a:pt x="4587" y="3415"/>
                  <a:pt x="4928" y="3220"/>
                  <a:pt x="5270" y="3025"/>
                </a:cubicBezTo>
                <a:cubicBezTo>
                  <a:pt x="5709" y="2732"/>
                  <a:pt x="6099" y="2391"/>
                  <a:pt x="6441" y="2049"/>
                </a:cubicBezTo>
                <a:cubicBezTo>
                  <a:pt x="6733" y="1708"/>
                  <a:pt x="6977" y="1317"/>
                  <a:pt x="7124" y="927"/>
                </a:cubicBezTo>
                <a:cubicBezTo>
                  <a:pt x="7221" y="634"/>
                  <a:pt x="7221" y="293"/>
                  <a:pt x="7172" y="0"/>
                </a:cubicBezTo>
                <a:close/>
              </a:path>
            </a:pathLst>
          </a:custGeom>
          <a:solidFill>
            <a:srgbClr val="0807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" name="Google Shape;423;p27"/>
          <p:cNvSpPr/>
          <p:nvPr/>
        </p:nvSpPr>
        <p:spPr>
          <a:xfrm>
            <a:off x="5876173" y="3938261"/>
            <a:ext cx="192307" cy="153327"/>
          </a:xfrm>
          <a:custGeom>
            <a:avLst/>
            <a:gdLst/>
            <a:ahLst/>
            <a:cxnLst/>
            <a:rect l="l" t="t" r="r" b="b"/>
            <a:pathLst>
              <a:path w="7807" h="6167" extrusionOk="0">
                <a:moveTo>
                  <a:pt x="6682" y="1"/>
                </a:moveTo>
                <a:cubicBezTo>
                  <a:pt x="6329" y="1"/>
                  <a:pt x="5882" y="139"/>
                  <a:pt x="5367" y="489"/>
                </a:cubicBezTo>
                <a:cubicBezTo>
                  <a:pt x="4684" y="929"/>
                  <a:pt x="4001" y="1221"/>
                  <a:pt x="3269" y="1465"/>
                </a:cubicBezTo>
                <a:cubicBezTo>
                  <a:pt x="3269" y="1465"/>
                  <a:pt x="1464" y="2148"/>
                  <a:pt x="732" y="3319"/>
                </a:cubicBezTo>
                <a:cubicBezTo>
                  <a:pt x="0" y="4490"/>
                  <a:pt x="293" y="6051"/>
                  <a:pt x="1805" y="6149"/>
                </a:cubicBezTo>
                <a:cubicBezTo>
                  <a:pt x="1898" y="6160"/>
                  <a:pt x="1992" y="6166"/>
                  <a:pt x="2088" y="6166"/>
                </a:cubicBezTo>
                <a:cubicBezTo>
                  <a:pt x="2398" y="6166"/>
                  <a:pt x="2715" y="6103"/>
                  <a:pt x="2976" y="5954"/>
                </a:cubicBezTo>
                <a:cubicBezTo>
                  <a:pt x="3415" y="5759"/>
                  <a:pt x="3757" y="5417"/>
                  <a:pt x="4050" y="5027"/>
                </a:cubicBezTo>
                <a:cubicBezTo>
                  <a:pt x="4440" y="4441"/>
                  <a:pt x="4977" y="3953"/>
                  <a:pt x="5562" y="3661"/>
                </a:cubicBezTo>
                <a:cubicBezTo>
                  <a:pt x="7806" y="2343"/>
                  <a:pt x="7709" y="831"/>
                  <a:pt x="7465" y="392"/>
                </a:cubicBezTo>
                <a:cubicBezTo>
                  <a:pt x="7338" y="163"/>
                  <a:pt x="7065" y="1"/>
                  <a:pt x="6682" y="1"/>
                </a:cubicBezTo>
                <a:close/>
              </a:path>
            </a:pathLst>
          </a:custGeom>
          <a:solidFill>
            <a:srgbClr val="E600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27"/>
          <p:cNvSpPr/>
          <p:nvPr/>
        </p:nvSpPr>
        <p:spPr>
          <a:xfrm>
            <a:off x="5894206" y="3984380"/>
            <a:ext cx="87741" cy="62828"/>
          </a:xfrm>
          <a:custGeom>
            <a:avLst/>
            <a:gdLst/>
            <a:ahLst/>
            <a:cxnLst/>
            <a:rect l="l" t="t" r="r" b="b"/>
            <a:pathLst>
              <a:path w="3562" h="2527" extrusionOk="0">
                <a:moveTo>
                  <a:pt x="3220" y="1"/>
                </a:moveTo>
                <a:lnTo>
                  <a:pt x="195" y="293"/>
                </a:lnTo>
                <a:lnTo>
                  <a:pt x="146" y="1464"/>
                </a:lnTo>
                <a:cubicBezTo>
                  <a:pt x="49" y="1611"/>
                  <a:pt x="0" y="1806"/>
                  <a:pt x="49" y="1952"/>
                </a:cubicBezTo>
                <a:cubicBezTo>
                  <a:pt x="82" y="2183"/>
                  <a:pt x="518" y="2527"/>
                  <a:pt x="1161" y="2527"/>
                </a:cubicBezTo>
                <a:cubicBezTo>
                  <a:pt x="1466" y="2527"/>
                  <a:pt x="1818" y="2449"/>
                  <a:pt x="2196" y="2245"/>
                </a:cubicBezTo>
                <a:cubicBezTo>
                  <a:pt x="3562" y="1513"/>
                  <a:pt x="3366" y="1025"/>
                  <a:pt x="3366" y="976"/>
                </a:cubicBezTo>
                <a:cubicBezTo>
                  <a:pt x="3269" y="635"/>
                  <a:pt x="3220" y="342"/>
                  <a:pt x="3220" y="1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27"/>
          <p:cNvSpPr/>
          <p:nvPr/>
        </p:nvSpPr>
        <p:spPr>
          <a:xfrm>
            <a:off x="5811269" y="3022488"/>
            <a:ext cx="229575" cy="977943"/>
          </a:xfrm>
          <a:custGeom>
            <a:avLst/>
            <a:gdLst/>
            <a:ahLst/>
            <a:cxnLst/>
            <a:rect l="l" t="t" r="r" b="b"/>
            <a:pathLst>
              <a:path w="9320" h="39334" extrusionOk="0">
                <a:moveTo>
                  <a:pt x="3221" y="1"/>
                </a:moveTo>
                <a:cubicBezTo>
                  <a:pt x="3221" y="1"/>
                  <a:pt x="1" y="4392"/>
                  <a:pt x="2050" y="8978"/>
                </a:cubicBezTo>
                <a:cubicBezTo>
                  <a:pt x="2538" y="10051"/>
                  <a:pt x="2782" y="11173"/>
                  <a:pt x="2879" y="12344"/>
                </a:cubicBezTo>
                <a:cubicBezTo>
                  <a:pt x="3026" y="13905"/>
                  <a:pt x="3172" y="16003"/>
                  <a:pt x="3221" y="17906"/>
                </a:cubicBezTo>
                <a:cubicBezTo>
                  <a:pt x="3367" y="20882"/>
                  <a:pt x="3562" y="21760"/>
                  <a:pt x="3465" y="22102"/>
                </a:cubicBezTo>
                <a:cubicBezTo>
                  <a:pt x="2733" y="23956"/>
                  <a:pt x="2391" y="25956"/>
                  <a:pt x="2343" y="28005"/>
                </a:cubicBezTo>
                <a:cubicBezTo>
                  <a:pt x="2147" y="31664"/>
                  <a:pt x="3367" y="38933"/>
                  <a:pt x="3367" y="38933"/>
                </a:cubicBezTo>
                <a:cubicBezTo>
                  <a:pt x="3367" y="38933"/>
                  <a:pt x="3628" y="39334"/>
                  <a:pt x="4421" y="39334"/>
                </a:cubicBezTo>
                <a:cubicBezTo>
                  <a:pt x="4955" y="39334"/>
                  <a:pt x="5731" y="39152"/>
                  <a:pt x="6831" y="38543"/>
                </a:cubicBezTo>
                <a:cubicBezTo>
                  <a:pt x="6831" y="38543"/>
                  <a:pt x="7221" y="27615"/>
                  <a:pt x="7709" y="24541"/>
                </a:cubicBezTo>
                <a:cubicBezTo>
                  <a:pt x="7807" y="23663"/>
                  <a:pt x="7953" y="22834"/>
                  <a:pt x="8197" y="22004"/>
                </a:cubicBezTo>
                <a:cubicBezTo>
                  <a:pt x="8783" y="20101"/>
                  <a:pt x="9173" y="18101"/>
                  <a:pt x="9319" y="16052"/>
                </a:cubicBezTo>
                <a:cubicBezTo>
                  <a:pt x="9270" y="13271"/>
                  <a:pt x="9075" y="10490"/>
                  <a:pt x="8734" y="7709"/>
                </a:cubicBezTo>
                <a:cubicBezTo>
                  <a:pt x="8392" y="4587"/>
                  <a:pt x="8002" y="1855"/>
                  <a:pt x="8002" y="1855"/>
                </a:cubicBezTo>
                <a:cubicBezTo>
                  <a:pt x="6246" y="1855"/>
                  <a:pt x="4538" y="1221"/>
                  <a:pt x="3221" y="1"/>
                </a:cubicBezTo>
                <a:close/>
              </a:path>
            </a:pathLst>
          </a:cu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6" name="Google Shape;426;p27"/>
          <p:cNvSpPr/>
          <p:nvPr/>
        </p:nvSpPr>
        <p:spPr>
          <a:xfrm>
            <a:off x="5939880" y="3158360"/>
            <a:ext cx="100969" cy="417292"/>
          </a:xfrm>
          <a:custGeom>
            <a:avLst/>
            <a:gdLst/>
            <a:ahLst/>
            <a:cxnLst/>
            <a:rect l="l" t="t" r="r" b="b"/>
            <a:pathLst>
              <a:path w="4099" h="16784" extrusionOk="0">
                <a:moveTo>
                  <a:pt x="586" y="0"/>
                </a:moveTo>
                <a:cubicBezTo>
                  <a:pt x="585" y="0"/>
                  <a:pt x="0" y="3952"/>
                  <a:pt x="927" y="6342"/>
                </a:cubicBezTo>
                <a:cubicBezTo>
                  <a:pt x="1854" y="8684"/>
                  <a:pt x="2830" y="14246"/>
                  <a:pt x="2976" y="16783"/>
                </a:cubicBezTo>
                <a:cubicBezTo>
                  <a:pt x="3562" y="14832"/>
                  <a:pt x="3952" y="12831"/>
                  <a:pt x="4098" y="10782"/>
                </a:cubicBezTo>
                <a:cubicBezTo>
                  <a:pt x="4049" y="7952"/>
                  <a:pt x="3854" y="5123"/>
                  <a:pt x="3513" y="2293"/>
                </a:cubicBezTo>
                <a:cubicBezTo>
                  <a:pt x="2488" y="1513"/>
                  <a:pt x="586" y="0"/>
                  <a:pt x="586" y="0"/>
                </a:cubicBezTo>
                <a:close/>
              </a:path>
            </a:pathLst>
          </a:custGeom>
          <a:solidFill>
            <a:srgbClr val="1009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7" name="Google Shape;427;p27"/>
          <p:cNvSpPr/>
          <p:nvPr/>
        </p:nvSpPr>
        <p:spPr>
          <a:xfrm>
            <a:off x="5937461" y="3060102"/>
            <a:ext cx="258395" cy="1001312"/>
          </a:xfrm>
          <a:custGeom>
            <a:avLst/>
            <a:gdLst/>
            <a:ahLst/>
            <a:cxnLst/>
            <a:rect l="l" t="t" r="r" b="b"/>
            <a:pathLst>
              <a:path w="10490" h="40274" extrusionOk="0">
                <a:moveTo>
                  <a:pt x="8880" y="0"/>
                </a:moveTo>
                <a:cubicBezTo>
                  <a:pt x="7602" y="320"/>
                  <a:pt x="6296" y="479"/>
                  <a:pt x="4992" y="479"/>
                </a:cubicBezTo>
                <a:cubicBezTo>
                  <a:pt x="3906" y="479"/>
                  <a:pt x="2821" y="368"/>
                  <a:pt x="1757" y="147"/>
                </a:cubicBezTo>
                <a:lnTo>
                  <a:pt x="1757" y="147"/>
                </a:lnTo>
                <a:cubicBezTo>
                  <a:pt x="0" y="3513"/>
                  <a:pt x="244" y="7562"/>
                  <a:pt x="2342" y="10685"/>
                </a:cubicBezTo>
                <a:cubicBezTo>
                  <a:pt x="2879" y="11465"/>
                  <a:pt x="3855" y="19808"/>
                  <a:pt x="3952" y="20930"/>
                </a:cubicBezTo>
                <a:cubicBezTo>
                  <a:pt x="4050" y="22004"/>
                  <a:pt x="3367" y="22247"/>
                  <a:pt x="3025" y="25614"/>
                </a:cubicBezTo>
                <a:cubicBezTo>
                  <a:pt x="2733" y="28931"/>
                  <a:pt x="3416" y="39713"/>
                  <a:pt x="3416" y="39713"/>
                </a:cubicBezTo>
                <a:cubicBezTo>
                  <a:pt x="3742" y="40129"/>
                  <a:pt x="4223" y="40274"/>
                  <a:pt x="4733" y="40274"/>
                </a:cubicBezTo>
                <a:cubicBezTo>
                  <a:pt x="5899" y="40274"/>
                  <a:pt x="7221" y="39518"/>
                  <a:pt x="7221" y="39518"/>
                </a:cubicBezTo>
                <a:cubicBezTo>
                  <a:pt x="7221" y="39518"/>
                  <a:pt x="7563" y="34640"/>
                  <a:pt x="8002" y="30834"/>
                </a:cubicBezTo>
                <a:cubicBezTo>
                  <a:pt x="8490" y="26785"/>
                  <a:pt x="8977" y="24248"/>
                  <a:pt x="9221" y="22638"/>
                </a:cubicBezTo>
                <a:cubicBezTo>
                  <a:pt x="9417" y="21028"/>
                  <a:pt x="10490" y="14149"/>
                  <a:pt x="10295" y="9368"/>
                </a:cubicBezTo>
                <a:cubicBezTo>
                  <a:pt x="10100" y="6196"/>
                  <a:pt x="9612" y="3074"/>
                  <a:pt x="8880" y="0"/>
                </a:cubicBezTo>
                <a:close/>
              </a:path>
            </a:pathLst>
          </a:cu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8" name="Google Shape;428;p27"/>
          <p:cNvGrpSpPr/>
          <p:nvPr/>
        </p:nvGrpSpPr>
        <p:grpSpPr>
          <a:xfrm>
            <a:off x="6312211" y="2380761"/>
            <a:ext cx="1748587" cy="1159591"/>
            <a:chOff x="6134499" y="2527476"/>
            <a:chExt cx="1631448" cy="1081909"/>
          </a:xfrm>
        </p:grpSpPr>
        <p:sp>
          <p:nvSpPr>
            <p:cNvPr id="429" name="Google Shape;429;p27"/>
            <p:cNvSpPr/>
            <p:nvPr/>
          </p:nvSpPr>
          <p:spPr>
            <a:xfrm>
              <a:off x="7060642" y="3318501"/>
              <a:ext cx="155890" cy="99633"/>
            </a:xfrm>
            <a:custGeom>
              <a:avLst/>
              <a:gdLst/>
              <a:ahLst/>
              <a:cxnLst/>
              <a:rect l="l" t="t" r="r" b="b"/>
              <a:pathLst>
                <a:path w="6783" h="4295" extrusionOk="0">
                  <a:moveTo>
                    <a:pt x="3172" y="4197"/>
                  </a:moveTo>
                  <a:lnTo>
                    <a:pt x="147" y="2343"/>
                  </a:lnTo>
                  <a:cubicBezTo>
                    <a:pt x="1" y="2294"/>
                    <a:pt x="1" y="2099"/>
                    <a:pt x="147" y="2050"/>
                  </a:cubicBezTo>
                  <a:lnTo>
                    <a:pt x="3270" y="50"/>
                  </a:lnTo>
                  <a:cubicBezTo>
                    <a:pt x="3367" y="1"/>
                    <a:pt x="3514" y="1"/>
                    <a:pt x="3611" y="50"/>
                  </a:cubicBezTo>
                  <a:lnTo>
                    <a:pt x="6685" y="1952"/>
                  </a:lnTo>
                  <a:cubicBezTo>
                    <a:pt x="6782" y="2001"/>
                    <a:pt x="6782" y="2147"/>
                    <a:pt x="6685" y="2245"/>
                  </a:cubicBezTo>
                  <a:lnTo>
                    <a:pt x="3514" y="4197"/>
                  </a:lnTo>
                  <a:cubicBezTo>
                    <a:pt x="3416" y="4294"/>
                    <a:pt x="3270" y="4294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6515730" y="2527476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6733" y="3025"/>
                  </a:moveTo>
                  <a:lnTo>
                    <a:pt x="5318" y="2196"/>
                  </a:lnTo>
                  <a:lnTo>
                    <a:pt x="5318" y="2196"/>
                  </a:lnTo>
                  <a:lnTo>
                    <a:pt x="1854" y="49"/>
                  </a:lnTo>
                  <a:cubicBezTo>
                    <a:pt x="1756" y="0"/>
                    <a:pt x="1610" y="0"/>
                    <a:pt x="1513" y="49"/>
                  </a:cubicBezTo>
                  <a:lnTo>
                    <a:pt x="98" y="927"/>
                  </a:lnTo>
                  <a:cubicBezTo>
                    <a:pt x="0" y="976"/>
                    <a:pt x="0" y="1171"/>
                    <a:pt x="98" y="1220"/>
                  </a:cubicBezTo>
                  <a:lnTo>
                    <a:pt x="1952" y="2342"/>
                  </a:lnTo>
                  <a:lnTo>
                    <a:pt x="1952" y="2342"/>
                  </a:lnTo>
                  <a:lnTo>
                    <a:pt x="4976" y="4196"/>
                  </a:lnTo>
                  <a:cubicBezTo>
                    <a:pt x="5074" y="4245"/>
                    <a:pt x="5220" y="4245"/>
                    <a:pt x="5318" y="4196"/>
                  </a:cubicBezTo>
                  <a:lnTo>
                    <a:pt x="6733" y="3318"/>
                  </a:lnTo>
                  <a:cubicBezTo>
                    <a:pt x="6782" y="3220"/>
                    <a:pt x="6782" y="3123"/>
                    <a:pt x="6733" y="30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6650269" y="2611213"/>
              <a:ext cx="114384" cy="73582"/>
            </a:xfrm>
            <a:custGeom>
              <a:avLst/>
              <a:gdLst/>
              <a:ahLst/>
              <a:cxnLst/>
              <a:rect l="l" t="t" r="r" b="b"/>
              <a:pathLst>
                <a:path w="4977" h="3172" extrusionOk="0">
                  <a:moveTo>
                    <a:pt x="3123" y="3123"/>
                  </a:moveTo>
                  <a:lnTo>
                    <a:pt x="98" y="1269"/>
                  </a:lnTo>
                  <a:cubicBezTo>
                    <a:pt x="1" y="1171"/>
                    <a:pt x="1" y="1025"/>
                    <a:pt x="98" y="927"/>
                  </a:cubicBezTo>
                  <a:lnTo>
                    <a:pt x="1464" y="98"/>
                  </a:lnTo>
                  <a:cubicBezTo>
                    <a:pt x="1562" y="0"/>
                    <a:pt x="1708" y="0"/>
                    <a:pt x="1806" y="98"/>
                  </a:cubicBezTo>
                  <a:lnTo>
                    <a:pt x="4879" y="1903"/>
                  </a:lnTo>
                  <a:cubicBezTo>
                    <a:pt x="4977" y="1952"/>
                    <a:pt x="4977" y="2147"/>
                    <a:pt x="4879" y="2196"/>
                  </a:cubicBezTo>
                  <a:lnTo>
                    <a:pt x="3465" y="3074"/>
                  </a:lnTo>
                  <a:cubicBezTo>
                    <a:pt x="3367" y="3123"/>
                    <a:pt x="3221" y="3172"/>
                    <a:pt x="3123" y="3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6741095" y="2668924"/>
              <a:ext cx="114384" cy="72469"/>
            </a:xfrm>
            <a:custGeom>
              <a:avLst/>
              <a:gdLst/>
              <a:ahLst/>
              <a:cxnLst/>
              <a:rect l="l" t="t" r="r" b="b"/>
              <a:pathLst>
                <a:path w="4977" h="3124" extrusionOk="0">
                  <a:moveTo>
                    <a:pt x="3123" y="3074"/>
                  </a:moveTo>
                  <a:lnTo>
                    <a:pt x="98" y="1220"/>
                  </a:lnTo>
                  <a:cubicBezTo>
                    <a:pt x="0" y="1172"/>
                    <a:pt x="0" y="976"/>
                    <a:pt x="98" y="928"/>
                  </a:cubicBezTo>
                  <a:lnTo>
                    <a:pt x="1464" y="49"/>
                  </a:lnTo>
                  <a:cubicBezTo>
                    <a:pt x="1562" y="1"/>
                    <a:pt x="1708" y="1"/>
                    <a:pt x="1806" y="49"/>
                  </a:cubicBezTo>
                  <a:lnTo>
                    <a:pt x="4879" y="1903"/>
                  </a:lnTo>
                  <a:cubicBezTo>
                    <a:pt x="4977" y="1952"/>
                    <a:pt x="4977" y="2147"/>
                    <a:pt x="4879" y="2196"/>
                  </a:cubicBezTo>
                  <a:lnTo>
                    <a:pt x="3464" y="3074"/>
                  </a:lnTo>
                  <a:cubicBezTo>
                    <a:pt x="3367" y="3123"/>
                    <a:pt x="3220" y="3123"/>
                    <a:pt x="3123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6831921" y="2724386"/>
              <a:ext cx="115510" cy="73582"/>
            </a:xfrm>
            <a:custGeom>
              <a:avLst/>
              <a:gdLst/>
              <a:ahLst/>
              <a:cxnLst/>
              <a:rect l="l" t="t" r="r" b="b"/>
              <a:pathLst>
                <a:path w="5026" h="3172" extrusionOk="0">
                  <a:moveTo>
                    <a:pt x="3171" y="3123"/>
                  </a:moveTo>
                  <a:lnTo>
                    <a:pt x="147" y="1220"/>
                  </a:lnTo>
                  <a:cubicBezTo>
                    <a:pt x="0" y="1171"/>
                    <a:pt x="0" y="1025"/>
                    <a:pt x="147" y="927"/>
                  </a:cubicBezTo>
                  <a:lnTo>
                    <a:pt x="1513" y="49"/>
                  </a:lnTo>
                  <a:cubicBezTo>
                    <a:pt x="1610" y="0"/>
                    <a:pt x="1757" y="0"/>
                    <a:pt x="1854" y="49"/>
                  </a:cubicBezTo>
                  <a:lnTo>
                    <a:pt x="4879" y="1903"/>
                  </a:lnTo>
                  <a:cubicBezTo>
                    <a:pt x="5025" y="2000"/>
                    <a:pt x="5025" y="2147"/>
                    <a:pt x="4879" y="2244"/>
                  </a:cubicBezTo>
                  <a:lnTo>
                    <a:pt x="3513" y="3123"/>
                  </a:lnTo>
                  <a:cubicBezTo>
                    <a:pt x="3415" y="3171"/>
                    <a:pt x="3269" y="3171"/>
                    <a:pt x="3171" y="3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6922748" y="2780960"/>
              <a:ext cx="114384" cy="73582"/>
            </a:xfrm>
            <a:custGeom>
              <a:avLst/>
              <a:gdLst/>
              <a:ahLst/>
              <a:cxnLst/>
              <a:rect l="l" t="t" r="r" b="b"/>
              <a:pathLst>
                <a:path w="4977" h="3172" extrusionOk="0">
                  <a:moveTo>
                    <a:pt x="3171" y="3074"/>
                  </a:moveTo>
                  <a:lnTo>
                    <a:pt x="98" y="1220"/>
                  </a:lnTo>
                  <a:cubicBezTo>
                    <a:pt x="0" y="1171"/>
                    <a:pt x="0" y="1025"/>
                    <a:pt x="98" y="928"/>
                  </a:cubicBezTo>
                  <a:lnTo>
                    <a:pt x="1512" y="49"/>
                  </a:lnTo>
                  <a:cubicBezTo>
                    <a:pt x="1610" y="1"/>
                    <a:pt x="1708" y="1"/>
                    <a:pt x="1854" y="49"/>
                  </a:cubicBezTo>
                  <a:lnTo>
                    <a:pt x="4879" y="1903"/>
                  </a:lnTo>
                  <a:cubicBezTo>
                    <a:pt x="4976" y="2001"/>
                    <a:pt x="4976" y="2147"/>
                    <a:pt x="4879" y="2196"/>
                  </a:cubicBezTo>
                  <a:lnTo>
                    <a:pt x="3464" y="3074"/>
                  </a:lnTo>
                  <a:cubicBezTo>
                    <a:pt x="3366" y="3172"/>
                    <a:pt x="3269" y="3172"/>
                    <a:pt x="3171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7013551" y="2837535"/>
              <a:ext cx="115533" cy="73606"/>
            </a:xfrm>
            <a:custGeom>
              <a:avLst/>
              <a:gdLst/>
              <a:ahLst/>
              <a:cxnLst/>
              <a:rect l="l" t="t" r="r" b="b"/>
              <a:pathLst>
                <a:path w="5027" h="3173" extrusionOk="0">
                  <a:moveTo>
                    <a:pt x="3172" y="3075"/>
                  </a:moveTo>
                  <a:lnTo>
                    <a:pt x="98" y="1269"/>
                  </a:lnTo>
                  <a:cubicBezTo>
                    <a:pt x="1" y="1172"/>
                    <a:pt x="1" y="1026"/>
                    <a:pt x="98" y="977"/>
                  </a:cubicBezTo>
                  <a:lnTo>
                    <a:pt x="1513" y="99"/>
                  </a:lnTo>
                  <a:cubicBezTo>
                    <a:pt x="1611" y="1"/>
                    <a:pt x="1757" y="1"/>
                    <a:pt x="1855" y="99"/>
                  </a:cubicBezTo>
                  <a:lnTo>
                    <a:pt x="4880" y="1952"/>
                  </a:lnTo>
                  <a:cubicBezTo>
                    <a:pt x="5026" y="2001"/>
                    <a:pt x="5026" y="2196"/>
                    <a:pt x="4880" y="2245"/>
                  </a:cubicBezTo>
                  <a:lnTo>
                    <a:pt x="3514" y="3123"/>
                  </a:lnTo>
                  <a:cubicBezTo>
                    <a:pt x="3416" y="3172"/>
                    <a:pt x="3270" y="3172"/>
                    <a:pt x="3172" y="30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7104377" y="2894133"/>
              <a:ext cx="114407" cy="72446"/>
            </a:xfrm>
            <a:custGeom>
              <a:avLst/>
              <a:gdLst/>
              <a:ahLst/>
              <a:cxnLst/>
              <a:rect l="l" t="t" r="r" b="b"/>
              <a:pathLst>
                <a:path w="4978" h="3123" extrusionOk="0">
                  <a:moveTo>
                    <a:pt x="3172" y="3074"/>
                  </a:moveTo>
                  <a:lnTo>
                    <a:pt x="98" y="1220"/>
                  </a:lnTo>
                  <a:cubicBezTo>
                    <a:pt x="1" y="1171"/>
                    <a:pt x="1" y="976"/>
                    <a:pt x="98" y="927"/>
                  </a:cubicBezTo>
                  <a:lnTo>
                    <a:pt x="1513" y="49"/>
                  </a:lnTo>
                  <a:cubicBezTo>
                    <a:pt x="1611" y="0"/>
                    <a:pt x="1708" y="0"/>
                    <a:pt x="1806" y="49"/>
                  </a:cubicBezTo>
                  <a:lnTo>
                    <a:pt x="4879" y="1903"/>
                  </a:lnTo>
                  <a:cubicBezTo>
                    <a:pt x="4977" y="1952"/>
                    <a:pt x="4977" y="2147"/>
                    <a:pt x="4879" y="2196"/>
                  </a:cubicBezTo>
                  <a:lnTo>
                    <a:pt x="3465" y="3074"/>
                  </a:lnTo>
                  <a:cubicBezTo>
                    <a:pt x="3367" y="3123"/>
                    <a:pt x="3269" y="3123"/>
                    <a:pt x="3172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7195203" y="2950708"/>
              <a:ext cx="115510" cy="72469"/>
            </a:xfrm>
            <a:custGeom>
              <a:avLst/>
              <a:gdLst/>
              <a:ahLst/>
              <a:cxnLst/>
              <a:rect l="l" t="t" r="r" b="b"/>
              <a:pathLst>
                <a:path w="5026" h="3124" extrusionOk="0">
                  <a:moveTo>
                    <a:pt x="3172" y="3074"/>
                  </a:moveTo>
                  <a:lnTo>
                    <a:pt x="147" y="1220"/>
                  </a:lnTo>
                  <a:cubicBezTo>
                    <a:pt x="0" y="1172"/>
                    <a:pt x="0" y="976"/>
                    <a:pt x="147" y="928"/>
                  </a:cubicBezTo>
                  <a:lnTo>
                    <a:pt x="1513" y="50"/>
                  </a:lnTo>
                  <a:cubicBezTo>
                    <a:pt x="1610" y="1"/>
                    <a:pt x="1757" y="1"/>
                    <a:pt x="1854" y="50"/>
                  </a:cubicBezTo>
                  <a:lnTo>
                    <a:pt x="4879" y="1855"/>
                  </a:lnTo>
                  <a:cubicBezTo>
                    <a:pt x="5026" y="1952"/>
                    <a:pt x="5026" y="2099"/>
                    <a:pt x="4879" y="2147"/>
                  </a:cubicBezTo>
                  <a:lnTo>
                    <a:pt x="3513" y="3026"/>
                  </a:lnTo>
                  <a:cubicBezTo>
                    <a:pt x="3416" y="3123"/>
                    <a:pt x="3269" y="3123"/>
                    <a:pt x="3172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7286029" y="3007306"/>
              <a:ext cx="115510" cy="73582"/>
            </a:xfrm>
            <a:custGeom>
              <a:avLst/>
              <a:gdLst/>
              <a:ahLst/>
              <a:cxnLst/>
              <a:rect l="l" t="t" r="r" b="b"/>
              <a:pathLst>
                <a:path w="5026" h="3172" extrusionOk="0">
                  <a:moveTo>
                    <a:pt x="3172" y="3074"/>
                  </a:moveTo>
                  <a:lnTo>
                    <a:pt x="147" y="1220"/>
                  </a:lnTo>
                  <a:cubicBezTo>
                    <a:pt x="0" y="1171"/>
                    <a:pt x="0" y="1025"/>
                    <a:pt x="147" y="927"/>
                  </a:cubicBezTo>
                  <a:lnTo>
                    <a:pt x="1513" y="49"/>
                  </a:lnTo>
                  <a:cubicBezTo>
                    <a:pt x="1610" y="0"/>
                    <a:pt x="1757" y="0"/>
                    <a:pt x="1854" y="49"/>
                  </a:cubicBezTo>
                  <a:lnTo>
                    <a:pt x="4928" y="1903"/>
                  </a:lnTo>
                  <a:cubicBezTo>
                    <a:pt x="5025" y="2000"/>
                    <a:pt x="5025" y="2147"/>
                    <a:pt x="4928" y="2244"/>
                  </a:cubicBezTo>
                  <a:lnTo>
                    <a:pt x="3513" y="3074"/>
                  </a:lnTo>
                  <a:cubicBezTo>
                    <a:pt x="3415" y="3171"/>
                    <a:pt x="3269" y="3123"/>
                    <a:pt x="3172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7377959" y="3062744"/>
              <a:ext cx="114407" cy="73582"/>
            </a:xfrm>
            <a:custGeom>
              <a:avLst/>
              <a:gdLst/>
              <a:ahLst/>
              <a:cxnLst/>
              <a:rect l="l" t="t" r="r" b="b"/>
              <a:pathLst>
                <a:path w="4978" h="3172" extrusionOk="0">
                  <a:moveTo>
                    <a:pt x="3172" y="3123"/>
                  </a:moveTo>
                  <a:lnTo>
                    <a:pt x="98" y="1269"/>
                  </a:lnTo>
                  <a:cubicBezTo>
                    <a:pt x="1" y="1172"/>
                    <a:pt x="1" y="1025"/>
                    <a:pt x="98" y="976"/>
                  </a:cubicBezTo>
                  <a:lnTo>
                    <a:pt x="1513" y="98"/>
                  </a:lnTo>
                  <a:cubicBezTo>
                    <a:pt x="1611" y="1"/>
                    <a:pt x="1708" y="1"/>
                    <a:pt x="1806" y="98"/>
                  </a:cubicBezTo>
                  <a:lnTo>
                    <a:pt x="4880" y="1952"/>
                  </a:lnTo>
                  <a:cubicBezTo>
                    <a:pt x="4977" y="2001"/>
                    <a:pt x="4977" y="2147"/>
                    <a:pt x="4880" y="2245"/>
                  </a:cubicBezTo>
                  <a:lnTo>
                    <a:pt x="3465" y="3123"/>
                  </a:lnTo>
                  <a:cubicBezTo>
                    <a:pt x="3367" y="3172"/>
                    <a:pt x="3270" y="3172"/>
                    <a:pt x="3172" y="3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7468785" y="3119342"/>
              <a:ext cx="114407" cy="73582"/>
            </a:xfrm>
            <a:custGeom>
              <a:avLst/>
              <a:gdLst/>
              <a:ahLst/>
              <a:cxnLst/>
              <a:rect l="l" t="t" r="r" b="b"/>
              <a:pathLst>
                <a:path w="4978" h="3172" extrusionOk="0">
                  <a:moveTo>
                    <a:pt x="3172" y="3123"/>
                  </a:moveTo>
                  <a:lnTo>
                    <a:pt x="98" y="1269"/>
                  </a:lnTo>
                  <a:cubicBezTo>
                    <a:pt x="1" y="1171"/>
                    <a:pt x="1" y="1025"/>
                    <a:pt x="98" y="976"/>
                  </a:cubicBezTo>
                  <a:lnTo>
                    <a:pt x="1513" y="98"/>
                  </a:lnTo>
                  <a:cubicBezTo>
                    <a:pt x="1611" y="0"/>
                    <a:pt x="1708" y="0"/>
                    <a:pt x="1806" y="98"/>
                  </a:cubicBezTo>
                  <a:lnTo>
                    <a:pt x="4879" y="1952"/>
                  </a:lnTo>
                  <a:cubicBezTo>
                    <a:pt x="4977" y="2000"/>
                    <a:pt x="4977" y="2147"/>
                    <a:pt x="4879" y="2244"/>
                  </a:cubicBezTo>
                  <a:lnTo>
                    <a:pt x="3465" y="3123"/>
                  </a:lnTo>
                  <a:cubicBezTo>
                    <a:pt x="3367" y="3171"/>
                    <a:pt x="3269" y="3171"/>
                    <a:pt x="3172" y="3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7559611" y="3175916"/>
              <a:ext cx="114384" cy="73582"/>
            </a:xfrm>
            <a:custGeom>
              <a:avLst/>
              <a:gdLst/>
              <a:ahLst/>
              <a:cxnLst/>
              <a:rect l="l" t="t" r="r" b="b"/>
              <a:pathLst>
                <a:path w="4977" h="3172" extrusionOk="0">
                  <a:moveTo>
                    <a:pt x="3172" y="3123"/>
                  </a:moveTo>
                  <a:lnTo>
                    <a:pt x="98" y="1269"/>
                  </a:lnTo>
                  <a:cubicBezTo>
                    <a:pt x="1" y="1171"/>
                    <a:pt x="1" y="1025"/>
                    <a:pt x="98" y="927"/>
                  </a:cubicBezTo>
                  <a:lnTo>
                    <a:pt x="1513" y="98"/>
                  </a:lnTo>
                  <a:cubicBezTo>
                    <a:pt x="1611" y="1"/>
                    <a:pt x="1757" y="1"/>
                    <a:pt x="1854" y="98"/>
                  </a:cubicBezTo>
                  <a:lnTo>
                    <a:pt x="4879" y="1952"/>
                  </a:lnTo>
                  <a:cubicBezTo>
                    <a:pt x="4977" y="2001"/>
                    <a:pt x="4977" y="2147"/>
                    <a:pt x="4879" y="2245"/>
                  </a:cubicBezTo>
                  <a:lnTo>
                    <a:pt x="3513" y="3123"/>
                  </a:lnTo>
                  <a:cubicBezTo>
                    <a:pt x="3416" y="3172"/>
                    <a:pt x="3269" y="3172"/>
                    <a:pt x="3172" y="3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7650437" y="3233628"/>
              <a:ext cx="115510" cy="72469"/>
            </a:xfrm>
            <a:custGeom>
              <a:avLst/>
              <a:gdLst/>
              <a:ahLst/>
              <a:cxnLst/>
              <a:rect l="l" t="t" r="r" b="b"/>
              <a:pathLst>
                <a:path w="5026" h="3124" extrusionOk="0">
                  <a:moveTo>
                    <a:pt x="3172" y="3074"/>
                  </a:moveTo>
                  <a:lnTo>
                    <a:pt x="147" y="1220"/>
                  </a:lnTo>
                  <a:cubicBezTo>
                    <a:pt x="0" y="1172"/>
                    <a:pt x="0" y="976"/>
                    <a:pt x="147" y="928"/>
                  </a:cubicBezTo>
                  <a:lnTo>
                    <a:pt x="1513" y="49"/>
                  </a:lnTo>
                  <a:cubicBezTo>
                    <a:pt x="1610" y="1"/>
                    <a:pt x="1757" y="1"/>
                    <a:pt x="1854" y="49"/>
                  </a:cubicBezTo>
                  <a:lnTo>
                    <a:pt x="4879" y="1903"/>
                  </a:lnTo>
                  <a:cubicBezTo>
                    <a:pt x="5025" y="1952"/>
                    <a:pt x="5025" y="2147"/>
                    <a:pt x="4879" y="2196"/>
                  </a:cubicBezTo>
                  <a:lnTo>
                    <a:pt x="3513" y="3074"/>
                  </a:lnTo>
                  <a:cubicBezTo>
                    <a:pt x="3415" y="3123"/>
                    <a:pt x="3269" y="3123"/>
                    <a:pt x="3172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7511394" y="3240424"/>
              <a:ext cx="197374" cy="124524"/>
            </a:xfrm>
            <a:custGeom>
              <a:avLst/>
              <a:gdLst/>
              <a:ahLst/>
              <a:cxnLst/>
              <a:rect l="l" t="t" r="r" b="b"/>
              <a:pathLst>
                <a:path w="8588" h="5368" extrusionOk="0">
                  <a:moveTo>
                    <a:pt x="8490" y="3025"/>
                  </a:moveTo>
                  <a:lnTo>
                    <a:pt x="7075" y="2196"/>
                  </a:lnTo>
                  <a:lnTo>
                    <a:pt x="7075" y="2196"/>
                  </a:lnTo>
                  <a:lnTo>
                    <a:pt x="3611" y="49"/>
                  </a:lnTo>
                  <a:cubicBezTo>
                    <a:pt x="3513" y="0"/>
                    <a:pt x="3367" y="0"/>
                    <a:pt x="3269" y="49"/>
                  </a:cubicBezTo>
                  <a:lnTo>
                    <a:pt x="98" y="2001"/>
                  </a:lnTo>
                  <a:cubicBezTo>
                    <a:pt x="1" y="2098"/>
                    <a:pt x="1" y="2245"/>
                    <a:pt x="98" y="2342"/>
                  </a:cubicBezTo>
                  <a:lnTo>
                    <a:pt x="1952" y="3464"/>
                  </a:lnTo>
                  <a:lnTo>
                    <a:pt x="1952" y="3464"/>
                  </a:lnTo>
                  <a:lnTo>
                    <a:pt x="4977" y="5269"/>
                  </a:lnTo>
                  <a:cubicBezTo>
                    <a:pt x="5075" y="5367"/>
                    <a:pt x="5221" y="5367"/>
                    <a:pt x="5319" y="5269"/>
                  </a:cubicBezTo>
                  <a:lnTo>
                    <a:pt x="8490" y="3318"/>
                  </a:lnTo>
                  <a:cubicBezTo>
                    <a:pt x="8587" y="3220"/>
                    <a:pt x="8587" y="3123"/>
                    <a:pt x="8490" y="30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7421694" y="3182713"/>
              <a:ext cx="155890" cy="98473"/>
            </a:xfrm>
            <a:custGeom>
              <a:avLst/>
              <a:gdLst/>
              <a:ahLst/>
              <a:cxnLst/>
              <a:rect l="l" t="t" r="r" b="b"/>
              <a:pathLst>
                <a:path w="6783" h="4245" extrusionOk="0">
                  <a:moveTo>
                    <a:pt x="3172" y="4196"/>
                  </a:moveTo>
                  <a:lnTo>
                    <a:pt x="98" y="2342"/>
                  </a:lnTo>
                  <a:cubicBezTo>
                    <a:pt x="1" y="2244"/>
                    <a:pt x="1" y="2098"/>
                    <a:pt x="98" y="2049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6636" y="1903"/>
                  </a:lnTo>
                  <a:cubicBezTo>
                    <a:pt x="6782" y="2001"/>
                    <a:pt x="6782" y="2147"/>
                    <a:pt x="6636" y="2196"/>
                  </a:cubicBezTo>
                  <a:lnTo>
                    <a:pt x="3465" y="4196"/>
                  </a:lnTo>
                  <a:cubicBezTo>
                    <a:pt x="3367" y="4245"/>
                    <a:pt x="3269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7330868" y="3126115"/>
              <a:ext cx="154764" cy="98497"/>
            </a:xfrm>
            <a:custGeom>
              <a:avLst/>
              <a:gdLst/>
              <a:ahLst/>
              <a:cxnLst/>
              <a:rect l="l" t="t" r="r" b="b"/>
              <a:pathLst>
                <a:path w="6734" h="4246" extrusionOk="0">
                  <a:moveTo>
                    <a:pt x="3172" y="4197"/>
                  </a:moveTo>
                  <a:lnTo>
                    <a:pt x="98" y="2343"/>
                  </a:lnTo>
                  <a:cubicBezTo>
                    <a:pt x="1" y="2294"/>
                    <a:pt x="1" y="2099"/>
                    <a:pt x="98" y="2050"/>
                  </a:cubicBezTo>
                  <a:lnTo>
                    <a:pt x="3270" y="50"/>
                  </a:lnTo>
                  <a:cubicBezTo>
                    <a:pt x="3367" y="1"/>
                    <a:pt x="3514" y="1"/>
                    <a:pt x="3611" y="50"/>
                  </a:cubicBezTo>
                  <a:lnTo>
                    <a:pt x="6636" y="1904"/>
                  </a:lnTo>
                  <a:cubicBezTo>
                    <a:pt x="6734" y="1952"/>
                    <a:pt x="6734" y="2148"/>
                    <a:pt x="6636" y="2196"/>
                  </a:cubicBezTo>
                  <a:lnTo>
                    <a:pt x="3465" y="4197"/>
                  </a:lnTo>
                  <a:cubicBezTo>
                    <a:pt x="3367" y="4245"/>
                    <a:pt x="3270" y="4245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7240065" y="3069540"/>
              <a:ext cx="154741" cy="98473"/>
            </a:xfrm>
            <a:custGeom>
              <a:avLst/>
              <a:gdLst/>
              <a:ahLst/>
              <a:cxnLst/>
              <a:rect l="l" t="t" r="r" b="b"/>
              <a:pathLst>
                <a:path w="6733" h="4245" extrusionOk="0">
                  <a:moveTo>
                    <a:pt x="3122" y="4196"/>
                  </a:moveTo>
                  <a:lnTo>
                    <a:pt x="98" y="2342"/>
                  </a:lnTo>
                  <a:cubicBezTo>
                    <a:pt x="0" y="2293"/>
                    <a:pt x="0" y="2098"/>
                    <a:pt x="98" y="2050"/>
                  </a:cubicBezTo>
                  <a:lnTo>
                    <a:pt x="3269" y="49"/>
                  </a:lnTo>
                  <a:cubicBezTo>
                    <a:pt x="3366" y="0"/>
                    <a:pt x="3464" y="0"/>
                    <a:pt x="3610" y="49"/>
                  </a:cubicBezTo>
                  <a:lnTo>
                    <a:pt x="6635" y="1952"/>
                  </a:lnTo>
                  <a:cubicBezTo>
                    <a:pt x="6733" y="2001"/>
                    <a:pt x="6733" y="2147"/>
                    <a:pt x="6635" y="2245"/>
                  </a:cubicBezTo>
                  <a:lnTo>
                    <a:pt x="3464" y="4196"/>
                  </a:lnTo>
                  <a:cubicBezTo>
                    <a:pt x="3366" y="4245"/>
                    <a:pt x="3220" y="4245"/>
                    <a:pt x="312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7148112" y="3014079"/>
              <a:ext cx="155867" cy="98497"/>
            </a:xfrm>
            <a:custGeom>
              <a:avLst/>
              <a:gdLst/>
              <a:ahLst/>
              <a:cxnLst/>
              <a:rect l="l" t="t" r="r" b="b"/>
              <a:pathLst>
                <a:path w="6782" h="4246" extrusionOk="0">
                  <a:moveTo>
                    <a:pt x="3172" y="4148"/>
                  </a:moveTo>
                  <a:lnTo>
                    <a:pt x="147" y="2343"/>
                  </a:lnTo>
                  <a:cubicBezTo>
                    <a:pt x="0" y="2245"/>
                    <a:pt x="0" y="2099"/>
                    <a:pt x="147" y="2050"/>
                  </a:cubicBezTo>
                  <a:lnTo>
                    <a:pt x="3318" y="50"/>
                  </a:lnTo>
                  <a:cubicBezTo>
                    <a:pt x="3416" y="1"/>
                    <a:pt x="3513" y="1"/>
                    <a:pt x="3611" y="50"/>
                  </a:cubicBezTo>
                  <a:lnTo>
                    <a:pt x="6684" y="1904"/>
                  </a:lnTo>
                  <a:cubicBezTo>
                    <a:pt x="6782" y="2001"/>
                    <a:pt x="6782" y="2148"/>
                    <a:pt x="6684" y="2196"/>
                  </a:cubicBezTo>
                  <a:lnTo>
                    <a:pt x="3513" y="4197"/>
                  </a:lnTo>
                  <a:cubicBezTo>
                    <a:pt x="3416" y="4245"/>
                    <a:pt x="3269" y="4245"/>
                    <a:pt x="3172" y="4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7058412" y="2957504"/>
              <a:ext cx="154764" cy="98473"/>
            </a:xfrm>
            <a:custGeom>
              <a:avLst/>
              <a:gdLst/>
              <a:ahLst/>
              <a:cxnLst/>
              <a:rect l="l" t="t" r="r" b="b"/>
              <a:pathLst>
                <a:path w="6734" h="4245" extrusionOk="0">
                  <a:moveTo>
                    <a:pt x="3123" y="4147"/>
                  </a:moveTo>
                  <a:lnTo>
                    <a:pt x="98" y="2342"/>
                  </a:lnTo>
                  <a:cubicBezTo>
                    <a:pt x="0" y="2293"/>
                    <a:pt x="0" y="2098"/>
                    <a:pt x="98" y="2050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6636" y="1903"/>
                  </a:lnTo>
                  <a:cubicBezTo>
                    <a:pt x="6733" y="2001"/>
                    <a:pt x="6733" y="2147"/>
                    <a:pt x="6636" y="2196"/>
                  </a:cubicBezTo>
                  <a:lnTo>
                    <a:pt x="3464" y="4196"/>
                  </a:lnTo>
                  <a:cubicBezTo>
                    <a:pt x="3367" y="4245"/>
                    <a:pt x="3220" y="4245"/>
                    <a:pt x="3123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6966460" y="2899793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72" y="4245"/>
                  </a:moveTo>
                  <a:lnTo>
                    <a:pt x="98" y="2342"/>
                  </a:lnTo>
                  <a:cubicBezTo>
                    <a:pt x="1" y="2293"/>
                    <a:pt x="1" y="2147"/>
                    <a:pt x="98" y="2049"/>
                  </a:cubicBezTo>
                  <a:lnTo>
                    <a:pt x="3270" y="98"/>
                  </a:lnTo>
                  <a:cubicBezTo>
                    <a:pt x="3367" y="0"/>
                    <a:pt x="3514" y="0"/>
                    <a:pt x="3611" y="98"/>
                  </a:cubicBezTo>
                  <a:lnTo>
                    <a:pt x="6685" y="1952"/>
                  </a:lnTo>
                  <a:cubicBezTo>
                    <a:pt x="6782" y="2001"/>
                    <a:pt x="6782" y="2196"/>
                    <a:pt x="6685" y="2245"/>
                  </a:cubicBezTo>
                  <a:lnTo>
                    <a:pt x="3514" y="4245"/>
                  </a:lnTo>
                  <a:cubicBezTo>
                    <a:pt x="3416" y="4294"/>
                    <a:pt x="3270" y="4294"/>
                    <a:pt x="3172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6875634" y="2844331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96"/>
                  </a:moveTo>
                  <a:lnTo>
                    <a:pt x="99" y="2343"/>
                  </a:lnTo>
                  <a:cubicBezTo>
                    <a:pt x="1" y="2245"/>
                    <a:pt x="1" y="2099"/>
                    <a:pt x="99" y="2001"/>
                  </a:cubicBezTo>
                  <a:lnTo>
                    <a:pt x="3270" y="49"/>
                  </a:lnTo>
                  <a:cubicBezTo>
                    <a:pt x="3367" y="1"/>
                    <a:pt x="3514" y="1"/>
                    <a:pt x="3611" y="49"/>
                  </a:cubicBezTo>
                  <a:lnTo>
                    <a:pt x="6636" y="1903"/>
                  </a:lnTo>
                  <a:cubicBezTo>
                    <a:pt x="6782" y="1952"/>
                    <a:pt x="6782" y="2147"/>
                    <a:pt x="6636" y="2196"/>
                  </a:cubicBezTo>
                  <a:lnTo>
                    <a:pt x="3465" y="4196"/>
                  </a:lnTo>
                  <a:cubicBezTo>
                    <a:pt x="3367" y="4245"/>
                    <a:pt x="3270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6784831" y="2787757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3123" y="4196"/>
                  </a:moveTo>
                  <a:lnTo>
                    <a:pt x="147" y="2342"/>
                  </a:lnTo>
                  <a:cubicBezTo>
                    <a:pt x="0" y="2245"/>
                    <a:pt x="0" y="2098"/>
                    <a:pt x="147" y="2049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0" y="49"/>
                  </a:cubicBezTo>
                  <a:lnTo>
                    <a:pt x="6684" y="1903"/>
                  </a:lnTo>
                  <a:cubicBezTo>
                    <a:pt x="6782" y="1952"/>
                    <a:pt x="6782" y="2147"/>
                    <a:pt x="6684" y="2196"/>
                  </a:cubicBezTo>
                  <a:lnTo>
                    <a:pt x="3513" y="4196"/>
                  </a:lnTo>
                  <a:cubicBezTo>
                    <a:pt x="3367" y="4245"/>
                    <a:pt x="3269" y="4245"/>
                    <a:pt x="3123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6694004" y="2731159"/>
              <a:ext cx="154764" cy="98497"/>
            </a:xfrm>
            <a:custGeom>
              <a:avLst/>
              <a:gdLst/>
              <a:ahLst/>
              <a:cxnLst/>
              <a:rect l="l" t="t" r="r" b="b"/>
              <a:pathLst>
                <a:path w="6734" h="4246" extrusionOk="0">
                  <a:moveTo>
                    <a:pt x="3123" y="4197"/>
                  </a:moveTo>
                  <a:lnTo>
                    <a:pt x="98" y="2343"/>
                  </a:lnTo>
                  <a:cubicBezTo>
                    <a:pt x="0" y="2245"/>
                    <a:pt x="0" y="2099"/>
                    <a:pt x="98" y="2050"/>
                  </a:cubicBezTo>
                  <a:lnTo>
                    <a:pt x="3269" y="50"/>
                  </a:lnTo>
                  <a:cubicBezTo>
                    <a:pt x="3367" y="1"/>
                    <a:pt x="3464" y="1"/>
                    <a:pt x="3611" y="50"/>
                  </a:cubicBezTo>
                  <a:lnTo>
                    <a:pt x="6635" y="1904"/>
                  </a:lnTo>
                  <a:cubicBezTo>
                    <a:pt x="6733" y="2001"/>
                    <a:pt x="6733" y="2148"/>
                    <a:pt x="6635" y="2196"/>
                  </a:cubicBezTo>
                  <a:lnTo>
                    <a:pt x="3464" y="4197"/>
                  </a:lnTo>
                  <a:cubicBezTo>
                    <a:pt x="3367" y="4245"/>
                    <a:pt x="3220" y="4245"/>
                    <a:pt x="3123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6602052" y="2674584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96"/>
                  </a:moveTo>
                  <a:lnTo>
                    <a:pt x="147" y="2342"/>
                  </a:lnTo>
                  <a:cubicBezTo>
                    <a:pt x="1" y="2245"/>
                    <a:pt x="1" y="2098"/>
                    <a:pt x="147" y="2050"/>
                  </a:cubicBezTo>
                  <a:lnTo>
                    <a:pt x="3318" y="49"/>
                  </a:lnTo>
                  <a:cubicBezTo>
                    <a:pt x="3416" y="1"/>
                    <a:pt x="3513" y="1"/>
                    <a:pt x="3611" y="49"/>
                  </a:cubicBezTo>
                  <a:lnTo>
                    <a:pt x="6685" y="1903"/>
                  </a:lnTo>
                  <a:cubicBezTo>
                    <a:pt x="6782" y="1952"/>
                    <a:pt x="6782" y="2098"/>
                    <a:pt x="6685" y="2196"/>
                  </a:cubicBezTo>
                  <a:lnTo>
                    <a:pt x="3513" y="4147"/>
                  </a:lnTo>
                  <a:cubicBezTo>
                    <a:pt x="3416" y="4245"/>
                    <a:pt x="3270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6511226" y="2618009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72" y="4196"/>
                  </a:moveTo>
                  <a:lnTo>
                    <a:pt x="99" y="2391"/>
                  </a:lnTo>
                  <a:cubicBezTo>
                    <a:pt x="1" y="2293"/>
                    <a:pt x="1" y="2147"/>
                    <a:pt x="99" y="2049"/>
                  </a:cubicBezTo>
                  <a:lnTo>
                    <a:pt x="3270" y="98"/>
                  </a:lnTo>
                  <a:cubicBezTo>
                    <a:pt x="3367" y="0"/>
                    <a:pt x="3514" y="0"/>
                    <a:pt x="3611" y="98"/>
                  </a:cubicBezTo>
                  <a:lnTo>
                    <a:pt x="6685" y="1952"/>
                  </a:lnTo>
                  <a:cubicBezTo>
                    <a:pt x="6782" y="2000"/>
                    <a:pt x="6782" y="2196"/>
                    <a:pt x="6685" y="2244"/>
                  </a:cubicBezTo>
                  <a:lnTo>
                    <a:pt x="3514" y="4245"/>
                  </a:lnTo>
                  <a:cubicBezTo>
                    <a:pt x="3367" y="4293"/>
                    <a:pt x="3270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6420423" y="2561411"/>
              <a:ext cx="155867" cy="98497"/>
            </a:xfrm>
            <a:custGeom>
              <a:avLst/>
              <a:gdLst/>
              <a:ahLst/>
              <a:cxnLst/>
              <a:rect l="l" t="t" r="r" b="b"/>
              <a:pathLst>
                <a:path w="6782" h="4246" extrusionOk="0">
                  <a:moveTo>
                    <a:pt x="3171" y="4197"/>
                  </a:moveTo>
                  <a:lnTo>
                    <a:pt x="98" y="2343"/>
                  </a:lnTo>
                  <a:cubicBezTo>
                    <a:pt x="0" y="2294"/>
                    <a:pt x="0" y="2099"/>
                    <a:pt x="98" y="2050"/>
                  </a:cubicBezTo>
                  <a:lnTo>
                    <a:pt x="3269" y="50"/>
                  </a:lnTo>
                  <a:cubicBezTo>
                    <a:pt x="3366" y="1"/>
                    <a:pt x="3513" y="1"/>
                    <a:pt x="3610" y="50"/>
                  </a:cubicBezTo>
                  <a:lnTo>
                    <a:pt x="6635" y="1903"/>
                  </a:lnTo>
                  <a:cubicBezTo>
                    <a:pt x="6782" y="1952"/>
                    <a:pt x="6782" y="2147"/>
                    <a:pt x="6635" y="2196"/>
                  </a:cubicBezTo>
                  <a:lnTo>
                    <a:pt x="3513" y="4148"/>
                  </a:lnTo>
                  <a:cubicBezTo>
                    <a:pt x="3415" y="4245"/>
                    <a:pt x="3269" y="4245"/>
                    <a:pt x="3171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6320633" y="2620259"/>
              <a:ext cx="198477" cy="125661"/>
            </a:xfrm>
            <a:custGeom>
              <a:avLst/>
              <a:gdLst/>
              <a:ahLst/>
              <a:cxnLst/>
              <a:rect l="l" t="t" r="r" b="b"/>
              <a:pathLst>
                <a:path w="8636" h="5417" extrusionOk="0">
                  <a:moveTo>
                    <a:pt x="8538" y="3074"/>
                  </a:moveTo>
                  <a:lnTo>
                    <a:pt x="7123" y="2196"/>
                  </a:lnTo>
                  <a:lnTo>
                    <a:pt x="7123" y="2196"/>
                  </a:lnTo>
                  <a:lnTo>
                    <a:pt x="3659" y="50"/>
                  </a:lnTo>
                  <a:cubicBezTo>
                    <a:pt x="3513" y="1"/>
                    <a:pt x="3415" y="1"/>
                    <a:pt x="3318" y="50"/>
                  </a:cubicBezTo>
                  <a:lnTo>
                    <a:pt x="146" y="2050"/>
                  </a:lnTo>
                  <a:cubicBezTo>
                    <a:pt x="0" y="2099"/>
                    <a:pt x="0" y="2294"/>
                    <a:pt x="146" y="2343"/>
                  </a:cubicBezTo>
                  <a:lnTo>
                    <a:pt x="1952" y="3465"/>
                  </a:lnTo>
                  <a:lnTo>
                    <a:pt x="1952" y="3465"/>
                  </a:lnTo>
                  <a:lnTo>
                    <a:pt x="5025" y="5319"/>
                  </a:lnTo>
                  <a:cubicBezTo>
                    <a:pt x="5123" y="5416"/>
                    <a:pt x="5269" y="5416"/>
                    <a:pt x="5367" y="5319"/>
                  </a:cubicBezTo>
                  <a:lnTo>
                    <a:pt x="8538" y="3367"/>
                  </a:lnTo>
                  <a:cubicBezTo>
                    <a:pt x="8635" y="3270"/>
                    <a:pt x="8635" y="3123"/>
                    <a:pt x="8538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6455172" y="2705133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97"/>
                  </a:moveTo>
                  <a:lnTo>
                    <a:pt x="98" y="2294"/>
                  </a:lnTo>
                  <a:cubicBezTo>
                    <a:pt x="1" y="2245"/>
                    <a:pt x="1" y="2099"/>
                    <a:pt x="98" y="2001"/>
                  </a:cubicBezTo>
                  <a:lnTo>
                    <a:pt x="3269" y="50"/>
                  </a:lnTo>
                  <a:cubicBezTo>
                    <a:pt x="3367" y="1"/>
                    <a:pt x="3513" y="1"/>
                    <a:pt x="3611" y="50"/>
                  </a:cubicBezTo>
                  <a:lnTo>
                    <a:pt x="6636" y="1904"/>
                  </a:lnTo>
                  <a:cubicBezTo>
                    <a:pt x="6782" y="1952"/>
                    <a:pt x="6782" y="2147"/>
                    <a:pt x="6636" y="2196"/>
                  </a:cubicBezTo>
                  <a:lnTo>
                    <a:pt x="3464" y="4197"/>
                  </a:lnTo>
                  <a:cubicBezTo>
                    <a:pt x="3367" y="4245"/>
                    <a:pt x="3269" y="4245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6545998" y="2761731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3172" y="4196"/>
                  </a:moveTo>
                  <a:lnTo>
                    <a:pt x="98" y="2342"/>
                  </a:lnTo>
                  <a:cubicBezTo>
                    <a:pt x="0" y="2293"/>
                    <a:pt x="0" y="2098"/>
                    <a:pt x="98" y="2049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6684" y="1903"/>
                  </a:lnTo>
                  <a:cubicBezTo>
                    <a:pt x="6782" y="1952"/>
                    <a:pt x="6782" y="2098"/>
                    <a:pt x="6684" y="2196"/>
                  </a:cubicBezTo>
                  <a:lnTo>
                    <a:pt x="3513" y="4147"/>
                  </a:lnTo>
                  <a:cubicBezTo>
                    <a:pt x="3416" y="4245"/>
                    <a:pt x="3269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6636824" y="2817169"/>
              <a:ext cx="155867" cy="99633"/>
            </a:xfrm>
            <a:custGeom>
              <a:avLst/>
              <a:gdLst/>
              <a:ahLst/>
              <a:cxnLst/>
              <a:rect l="l" t="t" r="r" b="b"/>
              <a:pathLst>
                <a:path w="6782" h="4295" extrusionOk="0">
                  <a:moveTo>
                    <a:pt x="3171" y="4245"/>
                  </a:moveTo>
                  <a:lnTo>
                    <a:pt x="98" y="2343"/>
                  </a:lnTo>
                  <a:cubicBezTo>
                    <a:pt x="0" y="2294"/>
                    <a:pt x="0" y="2147"/>
                    <a:pt x="98" y="2050"/>
                  </a:cubicBezTo>
                  <a:lnTo>
                    <a:pt x="3318" y="50"/>
                  </a:lnTo>
                  <a:cubicBezTo>
                    <a:pt x="3415" y="1"/>
                    <a:pt x="3562" y="1"/>
                    <a:pt x="3659" y="50"/>
                  </a:cubicBezTo>
                  <a:lnTo>
                    <a:pt x="6684" y="1904"/>
                  </a:lnTo>
                  <a:cubicBezTo>
                    <a:pt x="6782" y="2001"/>
                    <a:pt x="6782" y="2147"/>
                    <a:pt x="6684" y="2245"/>
                  </a:cubicBezTo>
                  <a:lnTo>
                    <a:pt x="3513" y="4197"/>
                  </a:lnTo>
                  <a:cubicBezTo>
                    <a:pt x="3415" y="4294"/>
                    <a:pt x="3269" y="4294"/>
                    <a:pt x="3171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6727628" y="2873767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72" y="4196"/>
                  </a:moveTo>
                  <a:lnTo>
                    <a:pt x="147" y="2342"/>
                  </a:lnTo>
                  <a:cubicBezTo>
                    <a:pt x="1" y="2293"/>
                    <a:pt x="1" y="2147"/>
                    <a:pt x="147" y="2049"/>
                  </a:cubicBezTo>
                  <a:lnTo>
                    <a:pt x="3319" y="98"/>
                  </a:lnTo>
                  <a:cubicBezTo>
                    <a:pt x="3416" y="0"/>
                    <a:pt x="3514" y="0"/>
                    <a:pt x="3611" y="98"/>
                  </a:cubicBezTo>
                  <a:lnTo>
                    <a:pt x="6685" y="1952"/>
                  </a:lnTo>
                  <a:cubicBezTo>
                    <a:pt x="6782" y="2000"/>
                    <a:pt x="6782" y="2147"/>
                    <a:pt x="6685" y="2244"/>
                  </a:cubicBezTo>
                  <a:lnTo>
                    <a:pt x="3514" y="4196"/>
                  </a:lnTo>
                  <a:cubicBezTo>
                    <a:pt x="3416" y="4293"/>
                    <a:pt x="3270" y="4293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6819580" y="2930342"/>
              <a:ext cx="154764" cy="98497"/>
            </a:xfrm>
            <a:custGeom>
              <a:avLst/>
              <a:gdLst/>
              <a:ahLst/>
              <a:cxnLst/>
              <a:rect l="l" t="t" r="r" b="b"/>
              <a:pathLst>
                <a:path w="6734" h="4246" extrusionOk="0">
                  <a:moveTo>
                    <a:pt x="3123" y="4196"/>
                  </a:moveTo>
                  <a:lnTo>
                    <a:pt x="98" y="2342"/>
                  </a:lnTo>
                  <a:cubicBezTo>
                    <a:pt x="1" y="2294"/>
                    <a:pt x="1" y="2098"/>
                    <a:pt x="98" y="2050"/>
                  </a:cubicBezTo>
                  <a:lnTo>
                    <a:pt x="3269" y="98"/>
                  </a:lnTo>
                  <a:cubicBezTo>
                    <a:pt x="3367" y="1"/>
                    <a:pt x="3465" y="1"/>
                    <a:pt x="3611" y="98"/>
                  </a:cubicBezTo>
                  <a:lnTo>
                    <a:pt x="6636" y="1952"/>
                  </a:lnTo>
                  <a:cubicBezTo>
                    <a:pt x="6733" y="2001"/>
                    <a:pt x="6733" y="2147"/>
                    <a:pt x="6636" y="2245"/>
                  </a:cubicBezTo>
                  <a:lnTo>
                    <a:pt x="3465" y="4196"/>
                  </a:lnTo>
                  <a:cubicBezTo>
                    <a:pt x="3367" y="4245"/>
                    <a:pt x="3221" y="4245"/>
                    <a:pt x="3123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6910406" y="2986916"/>
              <a:ext cx="154764" cy="98497"/>
            </a:xfrm>
            <a:custGeom>
              <a:avLst/>
              <a:gdLst/>
              <a:ahLst/>
              <a:cxnLst/>
              <a:rect l="l" t="t" r="r" b="b"/>
              <a:pathLst>
                <a:path w="6734" h="4246" extrusionOk="0">
                  <a:moveTo>
                    <a:pt x="3172" y="4197"/>
                  </a:moveTo>
                  <a:lnTo>
                    <a:pt x="98" y="2343"/>
                  </a:lnTo>
                  <a:cubicBezTo>
                    <a:pt x="0" y="2294"/>
                    <a:pt x="0" y="2099"/>
                    <a:pt x="98" y="2050"/>
                  </a:cubicBezTo>
                  <a:lnTo>
                    <a:pt x="3269" y="50"/>
                  </a:lnTo>
                  <a:cubicBezTo>
                    <a:pt x="3367" y="1"/>
                    <a:pt x="3513" y="1"/>
                    <a:pt x="3611" y="50"/>
                  </a:cubicBezTo>
                  <a:lnTo>
                    <a:pt x="6636" y="1952"/>
                  </a:lnTo>
                  <a:cubicBezTo>
                    <a:pt x="6733" y="2001"/>
                    <a:pt x="6733" y="2148"/>
                    <a:pt x="6636" y="2245"/>
                  </a:cubicBezTo>
                  <a:lnTo>
                    <a:pt x="3464" y="4197"/>
                  </a:lnTo>
                  <a:cubicBezTo>
                    <a:pt x="3367" y="4245"/>
                    <a:pt x="3269" y="4245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7001232" y="3043514"/>
              <a:ext cx="155867" cy="99610"/>
            </a:xfrm>
            <a:custGeom>
              <a:avLst/>
              <a:gdLst/>
              <a:ahLst/>
              <a:cxnLst/>
              <a:rect l="l" t="t" r="r" b="b"/>
              <a:pathLst>
                <a:path w="6782" h="4294" extrusionOk="0">
                  <a:moveTo>
                    <a:pt x="3171" y="4196"/>
                  </a:moveTo>
                  <a:lnTo>
                    <a:pt x="98" y="2342"/>
                  </a:lnTo>
                  <a:cubicBezTo>
                    <a:pt x="0" y="2293"/>
                    <a:pt x="0" y="2147"/>
                    <a:pt x="98" y="2049"/>
                  </a:cubicBezTo>
                  <a:lnTo>
                    <a:pt x="3269" y="98"/>
                  </a:lnTo>
                  <a:cubicBezTo>
                    <a:pt x="3367" y="0"/>
                    <a:pt x="3513" y="0"/>
                    <a:pt x="3611" y="98"/>
                  </a:cubicBezTo>
                  <a:lnTo>
                    <a:pt x="6635" y="1952"/>
                  </a:lnTo>
                  <a:cubicBezTo>
                    <a:pt x="6782" y="2001"/>
                    <a:pt x="6782" y="2196"/>
                    <a:pt x="6635" y="2245"/>
                  </a:cubicBezTo>
                  <a:lnTo>
                    <a:pt x="3513" y="4245"/>
                  </a:lnTo>
                  <a:cubicBezTo>
                    <a:pt x="3367" y="4294"/>
                    <a:pt x="3269" y="4294"/>
                    <a:pt x="3171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7092059" y="3100089"/>
              <a:ext cx="155867" cy="99633"/>
            </a:xfrm>
            <a:custGeom>
              <a:avLst/>
              <a:gdLst/>
              <a:ahLst/>
              <a:cxnLst/>
              <a:rect l="l" t="t" r="r" b="b"/>
              <a:pathLst>
                <a:path w="6782" h="4295" extrusionOk="0">
                  <a:moveTo>
                    <a:pt x="3171" y="4196"/>
                  </a:moveTo>
                  <a:lnTo>
                    <a:pt x="98" y="2343"/>
                  </a:lnTo>
                  <a:cubicBezTo>
                    <a:pt x="0" y="2294"/>
                    <a:pt x="0" y="2147"/>
                    <a:pt x="98" y="2050"/>
                  </a:cubicBezTo>
                  <a:lnTo>
                    <a:pt x="3269" y="98"/>
                  </a:lnTo>
                  <a:cubicBezTo>
                    <a:pt x="3366" y="1"/>
                    <a:pt x="3513" y="1"/>
                    <a:pt x="3610" y="98"/>
                  </a:cubicBezTo>
                  <a:lnTo>
                    <a:pt x="6684" y="1952"/>
                  </a:lnTo>
                  <a:cubicBezTo>
                    <a:pt x="6782" y="2001"/>
                    <a:pt x="6782" y="2147"/>
                    <a:pt x="6684" y="2245"/>
                  </a:cubicBezTo>
                  <a:lnTo>
                    <a:pt x="3513" y="4245"/>
                  </a:lnTo>
                  <a:cubicBezTo>
                    <a:pt x="3366" y="4294"/>
                    <a:pt x="3269" y="4245"/>
                    <a:pt x="3171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7182862" y="3156687"/>
              <a:ext cx="155890" cy="98473"/>
            </a:xfrm>
            <a:custGeom>
              <a:avLst/>
              <a:gdLst/>
              <a:ahLst/>
              <a:cxnLst/>
              <a:rect l="l" t="t" r="r" b="b"/>
              <a:pathLst>
                <a:path w="6783" h="4245" extrusionOk="0">
                  <a:moveTo>
                    <a:pt x="3172" y="4196"/>
                  </a:moveTo>
                  <a:lnTo>
                    <a:pt x="147" y="2342"/>
                  </a:lnTo>
                  <a:cubicBezTo>
                    <a:pt x="1" y="2293"/>
                    <a:pt x="1" y="2147"/>
                    <a:pt x="147" y="2049"/>
                  </a:cubicBezTo>
                  <a:lnTo>
                    <a:pt x="3270" y="98"/>
                  </a:lnTo>
                  <a:cubicBezTo>
                    <a:pt x="3367" y="0"/>
                    <a:pt x="3514" y="0"/>
                    <a:pt x="3611" y="98"/>
                  </a:cubicBezTo>
                  <a:lnTo>
                    <a:pt x="6685" y="1903"/>
                  </a:lnTo>
                  <a:cubicBezTo>
                    <a:pt x="6782" y="2000"/>
                    <a:pt x="6782" y="2147"/>
                    <a:pt x="6685" y="2196"/>
                  </a:cubicBezTo>
                  <a:lnTo>
                    <a:pt x="3514" y="4196"/>
                  </a:lnTo>
                  <a:cubicBezTo>
                    <a:pt x="3416" y="4245"/>
                    <a:pt x="3270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7273688" y="3213262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96"/>
                  </a:moveTo>
                  <a:lnTo>
                    <a:pt x="147" y="2342"/>
                  </a:lnTo>
                  <a:cubicBezTo>
                    <a:pt x="1" y="2245"/>
                    <a:pt x="1" y="2098"/>
                    <a:pt x="147" y="2001"/>
                  </a:cubicBezTo>
                  <a:lnTo>
                    <a:pt x="3318" y="49"/>
                  </a:lnTo>
                  <a:cubicBezTo>
                    <a:pt x="3416" y="0"/>
                    <a:pt x="3513" y="0"/>
                    <a:pt x="3611" y="49"/>
                  </a:cubicBezTo>
                  <a:lnTo>
                    <a:pt x="6685" y="1903"/>
                  </a:lnTo>
                  <a:cubicBezTo>
                    <a:pt x="6782" y="1952"/>
                    <a:pt x="6782" y="2147"/>
                    <a:pt x="6685" y="2196"/>
                  </a:cubicBezTo>
                  <a:lnTo>
                    <a:pt x="3513" y="4196"/>
                  </a:lnTo>
                  <a:cubicBezTo>
                    <a:pt x="3416" y="4245"/>
                    <a:pt x="3269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7364514" y="3268723"/>
              <a:ext cx="155867" cy="99610"/>
            </a:xfrm>
            <a:custGeom>
              <a:avLst/>
              <a:gdLst/>
              <a:ahLst/>
              <a:cxnLst/>
              <a:rect l="l" t="t" r="r" b="b"/>
              <a:pathLst>
                <a:path w="6782" h="4294" extrusionOk="0">
                  <a:moveTo>
                    <a:pt x="3172" y="4245"/>
                  </a:moveTo>
                  <a:lnTo>
                    <a:pt x="147" y="2391"/>
                  </a:lnTo>
                  <a:cubicBezTo>
                    <a:pt x="0" y="2293"/>
                    <a:pt x="0" y="2147"/>
                    <a:pt x="147" y="2049"/>
                  </a:cubicBezTo>
                  <a:lnTo>
                    <a:pt x="3318" y="98"/>
                  </a:lnTo>
                  <a:cubicBezTo>
                    <a:pt x="3416" y="0"/>
                    <a:pt x="3513" y="0"/>
                    <a:pt x="3611" y="98"/>
                  </a:cubicBezTo>
                  <a:lnTo>
                    <a:pt x="6684" y="1903"/>
                  </a:lnTo>
                  <a:cubicBezTo>
                    <a:pt x="6782" y="2000"/>
                    <a:pt x="6782" y="2147"/>
                    <a:pt x="6684" y="2196"/>
                  </a:cubicBezTo>
                  <a:lnTo>
                    <a:pt x="3513" y="4196"/>
                  </a:lnTo>
                  <a:cubicBezTo>
                    <a:pt x="3416" y="4245"/>
                    <a:pt x="3269" y="4293"/>
                    <a:pt x="3172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7456467" y="3325298"/>
              <a:ext cx="155867" cy="99610"/>
            </a:xfrm>
            <a:custGeom>
              <a:avLst/>
              <a:gdLst/>
              <a:ahLst/>
              <a:cxnLst/>
              <a:rect l="l" t="t" r="r" b="b"/>
              <a:pathLst>
                <a:path w="6782" h="4294" extrusionOk="0">
                  <a:moveTo>
                    <a:pt x="3171" y="4245"/>
                  </a:moveTo>
                  <a:lnTo>
                    <a:pt x="98" y="2342"/>
                  </a:lnTo>
                  <a:cubicBezTo>
                    <a:pt x="0" y="2294"/>
                    <a:pt x="0" y="2147"/>
                    <a:pt x="98" y="2050"/>
                  </a:cubicBezTo>
                  <a:lnTo>
                    <a:pt x="3269" y="98"/>
                  </a:lnTo>
                  <a:cubicBezTo>
                    <a:pt x="3366" y="0"/>
                    <a:pt x="3513" y="0"/>
                    <a:pt x="3610" y="98"/>
                  </a:cubicBezTo>
                  <a:lnTo>
                    <a:pt x="6635" y="1952"/>
                  </a:lnTo>
                  <a:cubicBezTo>
                    <a:pt x="6782" y="2001"/>
                    <a:pt x="6782" y="2196"/>
                    <a:pt x="6635" y="2245"/>
                  </a:cubicBezTo>
                  <a:lnTo>
                    <a:pt x="3464" y="4245"/>
                  </a:lnTo>
                  <a:cubicBezTo>
                    <a:pt x="3366" y="4294"/>
                    <a:pt x="3269" y="4294"/>
                    <a:pt x="3171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7297245" y="3346800"/>
              <a:ext cx="222034" cy="140368"/>
            </a:xfrm>
            <a:custGeom>
              <a:avLst/>
              <a:gdLst/>
              <a:ahLst/>
              <a:cxnLst/>
              <a:rect l="l" t="t" r="r" b="b"/>
              <a:pathLst>
                <a:path w="9661" h="6051" extrusionOk="0">
                  <a:moveTo>
                    <a:pt x="9563" y="3708"/>
                  </a:moveTo>
                  <a:lnTo>
                    <a:pt x="8148" y="2830"/>
                  </a:lnTo>
                  <a:lnTo>
                    <a:pt x="8148" y="2830"/>
                  </a:lnTo>
                  <a:lnTo>
                    <a:pt x="3610" y="49"/>
                  </a:lnTo>
                  <a:cubicBezTo>
                    <a:pt x="3513" y="0"/>
                    <a:pt x="3367" y="0"/>
                    <a:pt x="3269" y="49"/>
                  </a:cubicBezTo>
                  <a:lnTo>
                    <a:pt x="98" y="2050"/>
                  </a:lnTo>
                  <a:cubicBezTo>
                    <a:pt x="0" y="2098"/>
                    <a:pt x="0" y="2245"/>
                    <a:pt x="98" y="2342"/>
                  </a:cubicBezTo>
                  <a:lnTo>
                    <a:pt x="3025" y="4147"/>
                  </a:lnTo>
                  <a:lnTo>
                    <a:pt x="3025" y="4147"/>
                  </a:lnTo>
                  <a:lnTo>
                    <a:pt x="6050" y="6001"/>
                  </a:lnTo>
                  <a:cubicBezTo>
                    <a:pt x="6147" y="6050"/>
                    <a:pt x="6294" y="6050"/>
                    <a:pt x="6391" y="6001"/>
                  </a:cubicBezTo>
                  <a:lnTo>
                    <a:pt x="9563" y="4001"/>
                  </a:lnTo>
                  <a:cubicBezTo>
                    <a:pt x="9660" y="3903"/>
                    <a:pt x="9660" y="3757"/>
                    <a:pt x="9563" y="37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7206419" y="3289089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3172" y="4196"/>
                  </a:moveTo>
                  <a:lnTo>
                    <a:pt x="98" y="2342"/>
                  </a:lnTo>
                  <a:cubicBezTo>
                    <a:pt x="0" y="2245"/>
                    <a:pt x="0" y="2098"/>
                    <a:pt x="98" y="2049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6684" y="1903"/>
                  </a:lnTo>
                  <a:cubicBezTo>
                    <a:pt x="6782" y="1952"/>
                    <a:pt x="6782" y="2098"/>
                    <a:pt x="6684" y="2196"/>
                  </a:cubicBezTo>
                  <a:lnTo>
                    <a:pt x="3513" y="4147"/>
                  </a:lnTo>
                  <a:cubicBezTo>
                    <a:pt x="3416" y="4245"/>
                    <a:pt x="3269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7115592" y="3232491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97"/>
                  </a:moveTo>
                  <a:lnTo>
                    <a:pt x="147" y="2343"/>
                  </a:lnTo>
                  <a:cubicBezTo>
                    <a:pt x="1" y="2294"/>
                    <a:pt x="1" y="2099"/>
                    <a:pt x="147" y="2050"/>
                  </a:cubicBezTo>
                  <a:lnTo>
                    <a:pt x="3318" y="50"/>
                  </a:lnTo>
                  <a:cubicBezTo>
                    <a:pt x="3416" y="1"/>
                    <a:pt x="3513" y="1"/>
                    <a:pt x="3611" y="50"/>
                  </a:cubicBezTo>
                  <a:lnTo>
                    <a:pt x="6684" y="1904"/>
                  </a:lnTo>
                  <a:cubicBezTo>
                    <a:pt x="6782" y="2001"/>
                    <a:pt x="6782" y="2148"/>
                    <a:pt x="6684" y="2196"/>
                  </a:cubicBezTo>
                  <a:lnTo>
                    <a:pt x="3513" y="4197"/>
                  </a:lnTo>
                  <a:cubicBezTo>
                    <a:pt x="3416" y="4245"/>
                    <a:pt x="3269" y="4245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7024766" y="3177053"/>
              <a:ext cx="154764" cy="98473"/>
            </a:xfrm>
            <a:custGeom>
              <a:avLst/>
              <a:gdLst/>
              <a:ahLst/>
              <a:cxnLst/>
              <a:rect l="l" t="t" r="r" b="b"/>
              <a:pathLst>
                <a:path w="6734" h="4245" extrusionOk="0">
                  <a:moveTo>
                    <a:pt x="3123" y="4147"/>
                  </a:moveTo>
                  <a:lnTo>
                    <a:pt x="98" y="2342"/>
                  </a:lnTo>
                  <a:cubicBezTo>
                    <a:pt x="1" y="2245"/>
                    <a:pt x="1" y="2098"/>
                    <a:pt x="98" y="2001"/>
                  </a:cubicBezTo>
                  <a:lnTo>
                    <a:pt x="3270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6636" y="1903"/>
                  </a:lnTo>
                  <a:cubicBezTo>
                    <a:pt x="6733" y="1952"/>
                    <a:pt x="6733" y="2147"/>
                    <a:pt x="6636" y="2196"/>
                  </a:cubicBezTo>
                  <a:lnTo>
                    <a:pt x="3465" y="4196"/>
                  </a:lnTo>
                  <a:cubicBezTo>
                    <a:pt x="3367" y="4245"/>
                    <a:pt x="3221" y="4245"/>
                    <a:pt x="3123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6933940" y="3119342"/>
              <a:ext cx="154764" cy="99610"/>
            </a:xfrm>
            <a:custGeom>
              <a:avLst/>
              <a:gdLst/>
              <a:ahLst/>
              <a:cxnLst/>
              <a:rect l="l" t="t" r="r" b="b"/>
              <a:pathLst>
                <a:path w="6734" h="4294" extrusionOk="0">
                  <a:moveTo>
                    <a:pt x="3123" y="4196"/>
                  </a:moveTo>
                  <a:lnTo>
                    <a:pt x="99" y="2342"/>
                  </a:lnTo>
                  <a:cubicBezTo>
                    <a:pt x="1" y="2293"/>
                    <a:pt x="1" y="2098"/>
                    <a:pt x="99" y="2049"/>
                  </a:cubicBezTo>
                  <a:lnTo>
                    <a:pt x="3270" y="49"/>
                  </a:lnTo>
                  <a:cubicBezTo>
                    <a:pt x="3367" y="0"/>
                    <a:pt x="3465" y="0"/>
                    <a:pt x="3611" y="49"/>
                  </a:cubicBezTo>
                  <a:lnTo>
                    <a:pt x="6636" y="1952"/>
                  </a:lnTo>
                  <a:cubicBezTo>
                    <a:pt x="6734" y="2000"/>
                    <a:pt x="6734" y="2147"/>
                    <a:pt x="6636" y="2244"/>
                  </a:cubicBezTo>
                  <a:lnTo>
                    <a:pt x="3465" y="4196"/>
                  </a:lnTo>
                  <a:cubicBezTo>
                    <a:pt x="3367" y="4293"/>
                    <a:pt x="3221" y="4293"/>
                    <a:pt x="3123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6842011" y="3063880"/>
              <a:ext cx="155867" cy="98497"/>
            </a:xfrm>
            <a:custGeom>
              <a:avLst/>
              <a:gdLst/>
              <a:ahLst/>
              <a:cxnLst/>
              <a:rect l="l" t="t" r="r" b="b"/>
              <a:pathLst>
                <a:path w="6782" h="4246" extrusionOk="0">
                  <a:moveTo>
                    <a:pt x="3172" y="4147"/>
                  </a:moveTo>
                  <a:lnTo>
                    <a:pt x="147" y="2342"/>
                  </a:lnTo>
                  <a:cubicBezTo>
                    <a:pt x="0" y="2245"/>
                    <a:pt x="0" y="2098"/>
                    <a:pt x="147" y="2050"/>
                  </a:cubicBezTo>
                  <a:lnTo>
                    <a:pt x="3318" y="49"/>
                  </a:lnTo>
                  <a:cubicBezTo>
                    <a:pt x="3415" y="1"/>
                    <a:pt x="3513" y="1"/>
                    <a:pt x="3611" y="49"/>
                  </a:cubicBezTo>
                  <a:lnTo>
                    <a:pt x="6684" y="1903"/>
                  </a:lnTo>
                  <a:cubicBezTo>
                    <a:pt x="6782" y="2001"/>
                    <a:pt x="6782" y="2147"/>
                    <a:pt x="6684" y="2196"/>
                  </a:cubicBezTo>
                  <a:lnTo>
                    <a:pt x="3513" y="4196"/>
                  </a:lnTo>
                  <a:cubicBezTo>
                    <a:pt x="3415" y="4245"/>
                    <a:pt x="3269" y="4245"/>
                    <a:pt x="3172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6751184" y="3006169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72" y="4196"/>
                  </a:moveTo>
                  <a:lnTo>
                    <a:pt x="98" y="2342"/>
                  </a:lnTo>
                  <a:cubicBezTo>
                    <a:pt x="1" y="2293"/>
                    <a:pt x="1" y="2147"/>
                    <a:pt x="98" y="2049"/>
                  </a:cubicBezTo>
                  <a:lnTo>
                    <a:pt x="3269" y="98"/>
                  </a:lnTo>
                  <a:cubicBezTo>
                    <a:pt x="3367" y="0"/>
                    <a:pt x="3513" y="0"/>
                    <a:pt x="3611" y="98"/>
                  </a:cubicBezTo>
                  <a:lnTo>
                    <a:pt x="6684" y="1952"/>
                  </a:lnTo>
                  <a:cubicBezTo>
                    <a:pt x="6782" y="2001"/>
                    <a:pt x="6782" y="2147"/>
                    <a:pt x="6684" y="2245"/>
                  </a:cubicBezTo>
                  <a:lnTo>
                    <a:pt x="3513" y="4196"/>
                  </a:lnTo>
                  <a:cubicBezTo>
                    <a:pt x="3416" y="4294"/>
                    <a:pt x="3269" y="4294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6660358" y="2949571"/>
              <a:ext cx="155890" cy="99633"/>
            </a:xfrm>
            <a:custGeom>
              <a:avLst/>
              <a:gdLst/>
              <a:ahLst/>
              <a:cxnLst/>
              <a:rect l="l" t="t" r="r" b="b"/>
              <a:pathLst>
                <a:path w="6783" h="4295" extrusionOk="0">
                  <a:moveTo>
                    <a:pt x="3172" y="4245"/>
                  </a:moveTo>
                  <a:lnTo>
                    <a:pt x="98" y="2343"/>
                  </a:lnTo>
                  <a:cubicBezTo>
                    <a:pt x="1" y="2294"/>
                    <a:pt x="1" y="2148"/>
                    <a:pt x="98" y="2050"/>
                  </a:cubicBezTo>
                  <a:lnTo>
                    <a:pt x="3270" y="99"/>
                  </a:lnTo>
                  <a:cubicBezTo>
                    <a:pt x="3367" y="1"/>
                    <a:pt x="3513" y="1"/>
                    <a:pt x="3611" y="99"/>
                  </a:cubicBezTo>
                  <a:lnTo>
                    <a:pt x="6636" y="1952"/>
                  </a:lnTo>
                  <a:cubicBezTo>
                    <a:pt x="6782" y="2001"/>
                    <a:pt x="6782" y="2196"/>
                    <a:pt x="6636" y="2245"/>
                  </a:cubicBezTo>
                  <a:lnTo>
                    <a:pt x="3465" y="4245"/>
                  </a:lnTo>
                  <a:cubicBezTo>
                    <a:pt x="3367" y="4294"/>
                    <a:pt x="3270" y="4294"/>
                    <a:pt x="3172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6569532" y="2892996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23" y="4245"/>
                  </a:moveTo>
                  <a:lnTo>
                    <a:pt x="98" y="2391"/>
                  </a:lnTo>
                  <a:cubicBezTo>
                    <a:pt x="1" y="2294"/>
                    <a:pt x="1" y="2147"/>
                    <a:pt x="98" y="2050"/>
                  </a:cubicBezTo>
                  <a:lnTo>
                    <a:pt x="3270" y="98"/>
                  </a:lnTo>
                  <a:cubicBezTo>
                    <a:pt x="3367" y="1"/>
                    <a:pt x="3514" y="1"/>
                    <a:pt x="3611" y="98"/>
                  </a:cubicBezTo>
                  <a:lnTo>
                    <a:pt x="6636" y="1903"/>
                  </a:lnTo>
                  <a:cubicBezTo>
                    <a:pt x="6782" y="2001"/>
                    <a:pt x="6782" y="2147"/>
                    <a:pt x="6636" y="2196"/>
                  </a:cubicBezTo>
                  <a:lnTo>
                    <a:pt x="3465" y="4196"/>
                  </a:lnTo>
                  <a:cubicBezTo>
                    <a:pt x="3367" y="4245"/>
                    <a:pt x="3270" y="4294"/>
                    <a:pt x="3123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6478729" y="2837535"/>
              <a:ext cx="154741" cy="98497"/>
            </a:xfrm>
            <a:custGeom>
              <a:avLst/>
              <a:gdLst/>
              <a:ahLst/>
              <a:cxnLst/>
              <a:rect l="l" t="t" r="r" b="b"/>
              <a:pathLst>
                <a:path w="6733" h="4246" extrusionOk="0">
                  <a:moveTo>
                    <a:pt x="3123" y="4197"/>
                  </a:moveTo>
                  <a:lnTo>
                    <a:pt x="98" y="2343"/>
                  </a:lnTo>
                  <a:cubicBezTo>
                    <a:pt x="0" y="2245"/>
                    <a:pt x="0" y="2099"/>
                    <a:pt x="98" y="2001"/>
                  </a:cubicBezTo>
                  <a:lnTo>
                    <a:pt x="3269" y="50"/>
                  </a:lnTo>
                  <a:cubicBezTo>
                    <a:pt x="3366" y="1"/>
                    <a:pt x="3513" y="1"/>
                    <a:pt x="3610" y="50"/>
                  </a:cubicBezTo>
                  <a:lnTo>
                    <a:pt x="6635" y="1904"/>
                  </a:lnTo>
                  <a:cubicBezTo>
                    <a:pt x="6733" y="1952"/>
                    <a:pt x="6733" y="2148"/>
                    <a:pt x="6635" y="2196"/>
                  </a:cubicBezTo>
                  <a:lnTo>
                    <a:pt x="3464" y="4197"/>
                  </a:lnTo>
                  <a:cubicBezTo>
                    <a:pt x="3366" y="4246"/>
                    <a:pt x="3220" y="4246"/>
                    <a:pt x="3123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6387903" y="2780960"/>
              <a:ext cx="155867" cy="99610"/>
            </a:xfrm>
            <a:custGeom>
              <a:avLst/>
              <a:gdLst/>
              <a:ahLst/>
              <a:cxnLst/>
              <a:rect l="l" t="t" r="r" b="b"/>
              <a:pathLst>
                <a:path w="6782" h="4294" extrusionOk="0">
                  <a:moveTo>
                    <a:pt x="3123" y="4196"/>
                  </a:moveTo>
                  <a:lnTo>
                    <a:pt x="98" y="2342"/>
                  </a:lnTo>
                  <a:cubicBezTo>
                    <a:pt x="0" y="2294"/>
                    <a:pt x="0" y="2147"/>
                    <a:pt x="98" y="2050"/>
                  </a:cubicBezTo>
                  <a:lnTo>
                    <a:pt x="3269" y="98"/>
                  </a:lnTo>
                  <a:cubicBezTo>
                    <a:pt x="3367" y="1"/>
                    <a:pt x="3513" y="1"/>
                    <a:pt x="3611" y="98"/>
                  </a:cubicBezTo>
                  <a:lnTo>
                    <a:pt x="6635" y="1952"/>
                  </a:lnTo>
                  <a:cubicBezTo>
                    <a:pt x="6782" y="2001"/>
                    <a:pt x="6782" y="2147"/>
                    <a:pt x="6635" y="2245"/>
                  </a:cubicBezTo>
                  <a:lnTo>
                    <a:pt x="3464" y="4245"/>
                  </a:lnTo>
                  <a:cubicBezTo>
                    <a:pt x="3367" y="4294"/>
                    <a:pt x="3220" y="4245"/>
                    <a:pt x="3123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6230933" y="2682517"/>
              <a:ext cx="220908" cy="140345"/>
            </a:xfrm>
            <a:custGeom>
              <a:avLst/>
              <a:gdLst/>
              <a:ahLst/>
              <a:cxnLst/>
              <a:rect l="l" t="t" r="r" b="b"/>
              <a:pathLst>
                <a:path w="9612" h="6050" extrusionOk="0">
                  <a:moveTo>
                    <a:pt x="9465" y="3708"/>
                  </a:moveTo>
                  <a:lnTo>
                    <a:pt x="7074" y="2196"/>
                  </a:lnTo>
                  <a:lnTo>
                    <a:pt x="7074" y="2196"/>
                  </a:lnTo>
                  <a:lnTo>
                    <a:pt x="3610" y="98"/>
                  </a:lnTo>
                  <a:cubicBezTo>
                    <a:pt x="3513" y="0"/>
                    <a:pt x="3366" y="0"/>
                    <a:pt x="3269" y="98"/>
                  </a:cubicBezTo>
                  <a:lnTo>
                    <a:pt x="98" y="2049"/>
                  </a:lnTo>
                  <a:cubicBezTo>
                    <a:pt x="0" y="2147"/>
                    <a:pt x="0" y="2293"/>
                    <a:pt x="98" y="2342"/>
                  </a:cubicBezTo>
                  <a:lnTo>
                    <a:pt x="1952" y="3513"/>
                  </a:lnTo>
                  <a:lnTo>
                    <a:pt x="1952" y="3513"/>
                  </a:lnTo>
                  <a:lnTo>
                    <a:pt x="6001" y="5952"/>
                  </a:lnTo>
                  <a:cubicBezTo>
                    <a:pt x="6098" y="6050"/>
                    <a:pt x="6196" y="6050"/>
                    <a:pt x="6342" y="5952"/>
                  </a:cubicBezTo>
                  <a:lnTo>
                    <a:pt x="9465" y="4001"/>
                  </a:lnTo>
                  <a:cubicBezTo>
                    <a:pt x="9611" y="3903"/>
                    <a:pt x="9611" y="3757"/>
                    <a:pt x="9465" y="37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6134499" y="2743615"/>
              <a:ext cx="262391" cy="165259"/>
            </a:xfrm>
            <a:custGeom>
              <a:avLst/>
              <a:gdLst/>
              <a:ahLst/>
              <a:cxnLst/>
              <a:rect l="l" t="t" r="r" b="b"/>
              <a:pathLst>
                <a:path w="11417" h="7124" extrusionOk="0">
                  <a:moveTo>
                    <a:pt x="11319" y="4782"/>
                  </a:moveTo>
                  <a:lnTo>
                    <a:pt x="7123" y="2196"/>
                  </a:lnTo>
                  <a:lnTo>
                    <a:pt x="7123" y="2196"/>
                  </a:lnTo>
                  <a:lnTo>
                    <a:pt x="3611" y="49"/>
                  </a:lnTo>
                  <a:cubicBezTo>
                    <a:pt x="3513" y="1"/>
                    <a:pt x="3415" y="1"/>
                    <a:pt x="3318" y="49"/>
                  </a:cubicBezTo>
                  <a:lnTo>
                    <a:pt x="147" y="2050"/>
                  </a:lnTo>
                  <a:cubicBezTo>
                    <a:pt x="0" y="2098"/>
                    <a:pt x="0" y="2294"/>
                    <a:pt x="147" y="2342"/>
                  </a:cubicBezTo>
                  <a:lnTo>
                    <a:pt x="2001" y="3465"/>
                  </a:lnTo>
                  <a:lnTo>
                    <a:pt x="2001" y="3465"/>
                  </a:lnTo>
                  <a:lnTo>
                    <a:pt x="7806" y="7075"/>
                  </a:lnTo>
                  <a:cubicBezTo>
                    <a:pt x="7904" y="7124"/>
                    <a:pt x="8001" y="7124"/>
                    <a:pt x="8099" y="7075"/>
                  </a:cubicBezTo>
                  <a:lnTo>
                    <a:pt x="11270" y="5075"/>
                  </a:lnTo>
                  <a:cubicBezTo>
                    <a:pt x="11417" y="5026"/>
                    <a:pt x="11417" y="4879"/>
                    <a:pt x="11319" y="47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6332952" y="2866971"/>
              <a:ext cx="155890" cy="98473"/>
            </a:xfrm>
            <a:custGeom>
              <a:avLst/>
              <a:gdLst/>
              <a:ahLst/>
              <a:cxnLst/>
              <a:rect l="l" t="t" r="r" b="b"/>
              <a:pathLst>
                <a:path w="6783" h="4245" extrusionOk="0">
                  <a:moveTo>
                    <a:pt x="3172" y="4196"/>
                  </a:moveTo>
                  <a:lnTo>
                    <a:pt x="147" y="2342"/>
                  </a:lnTo>
                  <a:cubicBezTo>
                    <a:pt x="1" y="2245"/>
                    <a:pt x="1" y="2098"/>
                    <a:pt x="147" y="2050"/>
                  </a:cubicBezTo>
                  <a:lnTo>
                    <a:pt x="3318" y="49"/>
                  </a:lnTo>
                  <a:cubicBezTo>
                    <a:pt x="3416" y="0"/>
                    <a:pt x="3513" y="0"/>
                    <a:pt x="3611" y="49"/>
                  </a:cubicBezTo>
                  <a:lnTo>
                    <a:pt x="6685" y="1903"/>
                  </a:lnTo>
                  <a:cubicBezTo>
                    <a:pt x="6782" y="2001"/>
                    <a:pt x="6782" y="2147"/>
                    <a:pt x="6685" y="2196"/>
                  </a:cubicBezTo>
                  <a:lnTo>
                    <a:pt x="3513" y="4196"/>
                  </a:lnTo>
                  <a:cubicBezTo>
                    <a:pt x="3416" y="4245"/>
                    <a:pt x="3269" y="4245"/>
                    <a:pt x="3172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6423778" y="2923545"/>
              <a:ext cx="155867" cy="99633"/>
            </a:xfrm>
            <a:custGeom>
              <a:avLst/>
              <a:gdLst/>
              <a:ahLst/>
              <a:cxnLst/>
              <a:rect l="l" t="t" r="r" b="b"/>
              <a:pathLst>
                <a:path w="6782" h="4295" extrusionOk="0">
                  <a:moveTo>
                    <a:pt x="3172" y="4197"/>
                  </a:moveTo>
                  <a:lnTo>
                    <a:pt x="147" y="2343"/>
                  </a:lnTo>
                  <a:cubicBezTo>
                    <a:pt x="1" y="2294"/>
                    <a:pt x="1" y="2147"/>
                    <a:pt x="147" y="2050"/>
                  </a:cubicBezTo>
                  <a:lnTo>
                    <a:pt x="3318" y="98"/>
                  </a:lnTo>
                  <a:cubicBezTo>
                    <a:pt x="3416" y="1"/>
                    <a:pt x="3513" y="1"/>
                    <a:pt x="3660" y="98"/>
                  </a:cubicBezTo>
                  <a:lnTo>
                    <a:pt x="6684" y="1952"/>
                  </a:lnTo>
                  <a:cubicBezTo>
                    <a:pt x="6782" y="2001"/>
                    <a:pt x="6782" y="2147"/>
                    <a:pt x="6684" y="2245"/>
                  </a:cubicBezTo>
                  <a:lnTo>
                    <a:pt x="3513" y="4197"/>
                  </a:lnTo>
                  <a:cubicBezTo>
                    <a:pt x="3416" y="4294"/>
                    <a:pt x="3269" y="4294"/>
                    <a:pt x="3172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6515730" y="2980143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3171" y="4196"/>
                  </a:moveTo>
                  <a:lnTo>
                    <a:pt x="98" y="2342"/>
                  </a:lnTo>
                  <a:cubicBezTo>
                    <a:pt x="0" y="2244"/>
                    <a:pt x="0" y="2098"/>
                    <a:pt x="98" y="2049"/>
                  </a:cubicBezTo>
                  <a:lnTo>
                    <a:pt x="3269" y="49"/>
                  </a:lnTo>
                  <a:cubicBezTo>
                    <a:pt x="3366" y="0"/>
                    <a:pt x="3513" y="0"/>
                    <a:pt x="3610" y="49"/>
                  </a:cubicBezTo>
                  <a:lnTo>
                    <a:pt x="6635" y="1903"/>
                  </a:lnTo>
                  <a:cubicBezTo>
                    <a:pt x="6782" y="2001"/>
                    <a:pt x="6782" y="2147"/>
                    <a:pt x="6635" y="2196"/>
                  </a:cubicBezTo>
                  <a:lnTo>
                    <a:pt x="3464" y="4196"/>
                  </a:lnTo>
                  <a:cubicBezTo>
                    <a:pt x="3366" y="4245"/>
                    <a:pt x="3269" y="4245"/>
                    <a:pt x="3171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6605430" y="3036718"/>
              <a:ext cx="155867" cy="98497"/>
            </a:xfrm>
            <a:custGeom>
              <a:avLst/>
              <a:gdLst/>
              <a:ahLst/>
              <a:cxnLst/>
              <a:rect l="l" t="t" r="r" b="b"/>
              <a:pathLst>
                <a:path w="6782" h="4246" extrusionOk="0">
                  <a:moveTo>
                    <a:pt x="3171" y="4196"/>
                  </a:moveTo>
                  <a:lnTo>
                    <a:pt x="146" y="2342"/>
                  </a:lnTo>
                  <a:cubicBezTo>
                    <a:pt x="0" y="2294"/>
                    <a:pt x="0" y="2147"/>
                    <a:pt x="146" y="2050"/>
                  </a:cubicBezTo>
                  <a:lnTo>
                    <a:pt x="3318" y="49"/>
                  </a:lnTo>
                  <a:cubicBezTo>
                    <a:pt x="3415" y="1"/>
                    <a:pt x="3513" y="1"/>
                    <a:pt x="3610" y="49"/>
                  </a:cubicBezTo>
                  <a:lnTo>
                    <a:pt x="6684" y="1952"/>
                  </a:lnTo>
                  <a:cubicBezTo>
                    <a:pt x="6782" y="2001"/>
                    <a:pt x="6782" y="2147"/>
                    <a:pt x="6684" y="2245"/>
                  </a:cubicBezTo>
                  <a:lnTo>
                    <a:pt x="3513" y="4196"/>
                  </a:lnTo>
                  <a:cubicBezTo>
                    <a:pt x="3415" y="4245"/>
                    <a:pt x="3269" y="4245"/>
                    <a:pt x="3171" y="4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6697360" y="3093293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23" y="4197"/>
                  </a:moveTo>
                  <a:lnTo>
                    <a:pt x="98" y="2343"/>
                  </a:lnTo>
                  <a:cubicBezTo>
                    <a:pt x="1" y="2294"/>
                    <a:pt x="1" y="2099"/>
                    <a:pt x="98" y="2050"/>
                  </a:cubicBezTo>
                  <a:lnTo>
                    <a:pt x="3270" y="50"/>
                  </a:lnTo>
                  <a:cubicBezTo>
                    <a:pt x="3367" y="1"/>
                    <a:pt x="3513" y="1"/>
                    <a:pt x="3611" y="50"/>
                  </a:cubicBezTo>
                  <a:lnTo>
                    <a:pt x="6685" y="1953"/>
                  </a:lnTo>
                  <a:cubicBezTo>
                    <a:pt x="6782" y="2001"/>
                    <a:pt x="6782" y="2148"/>
                    <a:pt x="6685" y="2245"/>
                  </a:cubicBezTo>
                  <a:lnTo>
                    <a:pt x="3513" y="4197"/>
                  </a:lnTo>
                  <a:cubicBezTo>
                    <a:pt x="3367" y="4246"/>
                    <a:pt x="3221" y="4246"/>
                    <a:pt x="3123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6788186" y="3148754"/>
              <a:ext cx="155890" cy="99610"/>
            </a:xfrm>
            <a:custGeom>
              <a:avLst/>
              <a:gdLst/>
              <a:ahLst/>
              <a:cxnLst/>
              <a:rect l="l" t="t" r="r" b="b"/>
              <a:pathLst>
                <a:path w="6783" h="4294" extrusionOk="0">
                  <a:moveTo>
                    <a:pt x="3172" y="4245"/>
                  </a:moveTo>
                  <a:lnTo>
                    <a:pt x="98" y="2342"/>
                  </a:lnTo>
                  <a:cubicBezTo>
                    <a:pt x="1" y="2294"/>
                    <a:pt x="1" y="2147"/>
                    <a:pt x="98" y="2050"/>
                  </a:cubicBezTo>
                  <a:lnTo>
                    <a:pt x="3269" y="98"/>
                  </a:lnTo>
                  <a:cubicBezTo>
                    <a:pt x="3367" y="1"/>
                    <a:pt x="3513" y="1"/>
                    <a:pt x="3611" y="98"/>
                  </a:cubicBezTo>
                  <a:lnTo>
                    <a:pt x="6636" y="1903"/>
                  </a:lnTo>
                  <a:cubicBezTo>
                    <a:pt x="6782" y="2001"/>
                    <a:pt x="6782" y="2147"/>
                    <a:pt x="6636" y="2196"/>
                  </a:cubicBezTo>
                  <a:lnTo>
                    <a:pt x="3464" y="4196"/>
                  </a:lnTo>
                  <a:cubicBezTo>
                    <a:pt x="3367" y="4245"/>
                    <a:pt x="3269" y="4294"/>
                    <a:pt x="3172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6879012" y="3206465"/>
              <a:ext cx="155867" cy="98497"/>
            </a:xfrm>
            <a:custGeom>
              <a:avLst/>
              <a:gdLst/>
              <a:ahLst/>
              <a:cxnLst/>
              <a:rect l="l" t="t" r="r" b="b"/>
              <a:pathLst>
                <a:path w="6782" h="4246" extrusionOk="0">
                  <a:moveTo>
                    <a:pt x="3172" y="4148"/>
                  </a:moveTo>
                  <a:lnTo>
                    <a:pt x="98" y="2343"/>
                  </a:lnTo>
                  <a:cubicBezTo>
                    <a:pt x="0" y="2245"/>
                    <a:pt x="0" y="2099"/>
                    <a:pt x="98" y="2050"/>
                  </a:cubicBezTo>
                  <a:lnTo>
                    <a:pt x="3269" y="50"/>
                  </a:lnTo>
                  <a:cubicBezTo>
                    <a:pt x="3367" y="1"/>
                    <a:pt x="3513" y="1"/>
                    <a:pt x="3611" y="50"/>
                  </a:cubicBezTo>
                  <a:lnTo>
                    <a:pt x="6635" y="1903"/>
                  </a:lnTo>
                  <a:cubicBezTo>
                    <a:pt x="6782" y="1952"/>
                    <a:pt x="6782" y="2099"/>
                    <a:pt x="6635" y="2196"/>
                  </a:cubicBezTo>
                  <a:lnTo>
                    <a:pt x="3464" y="4148"/>
                  </a:lnTo>
                  <a:cubicBezTo>
                    <a:pt x="3367" y="4245"/>
                    <a:pt x="3269" y="4245"/>
                    <a:pt x="3172" y="4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6969838" y="3263063"/>
              <a:ext cx="155867" cy="98473"/>
            </a:xfrm>
            <a:custGeom>
              <a:avLst/>
              <a:gdLst/>
              <a:ahLst/>
              <a:cxnLst/>
              <a:rect l="l" t="t" r="r" b="b"/>
              <a:pathLst>
                <a:path w="6782" h="4245" extrusionOk="0">
                  <a:moveTo>
                    <a:pt x="3171" y="4147"/>
                  </a:moveTo>
                  <a:lnTo>
                    <a:pt x="98" y="2342"/>
                  </a:lnTo>
                  <a:cubicBezTo>
                    <a:pt x="0" y="2244"/>
                    <a:pt x="0" y="2098"/>
                    <a:pt x="98" y="2049"/>
                  </a:cubicBezTo>
                  <a:lnTo>
                    <a:pt x="3269" y="49"/>
                  </a:lnTo>
                  <a:cubicBezTo>
                    <a:pt x="3367" y="0"/>
                    <a:pt x="3513" y="0"/>
                    <a:pt x="3610" y="49"/>
                  </a:cubicBezTo>
                  <a:lnTo>
                    <a:pt x="6684" y="1903"/>
                  </a:lnTo>
                  <a:cubicBezTo>
                    <a:pt x="6782" y="2000"/>
                    <a:pt x="6782" y="2147"/>
                    <a:pt x="6684" y="2196"/>
                  </a:cubicBezTo>
                  <a:lnTo>
                    <a:pt x="3464" y="4196"/>
                  </a:lnTo>
                  <a:cubicBezTo>
                    <a:pt x="3367" y="4245"/>
                    <a:pt x="3269" y="4245"/>
                    <a:pt x="3171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7152594" y="3378486"/>
              <a:ext cx="270251" cy="169783"/>
            </a:xfrm>
            <a:custGeom>
              <a:avLst/>
              <a:gdLst/>
              <a:ahLst/>
              <a:cxnLst/>
              <a:rect l="l" t="t" r="r" b="b"/>
              <a:pathLst>
                <a:path w="11759" h="7319" extrusionOk="0">
                  <a:moveTo>
                    <a:pt x="11661" y="4977"/>
                  </a:moveTo>
                  <a:lnTo>
                    <a:pt x="10246" y="4099"/>
                  </a:lnTo>
                  <a:lnTo>
                    <a:pt x="10246" y="4099"/>
                  </a:lnTo>
                  <a:lnTo>
                    <a:pt x="3611" y="49"/>
                  </a:lnTo>
                  <a:cubicBezTo>
                    <a:pt x="3513" y="1"/>
                    <a:pt x="3416" y="1"/>
                    <a:pt x="3318" y="49"/>
                  </a:cubicBezTo>
                  <a:lnTo>
                    <a:pt x="147" y="2050"/>
                  </a:lnTo>
                  <a:cubicBezTo>
                    <a:pt x="1" y="2098"/>
                    <a:pt x="1" y="2245"/>
                    <a:pt x="147" y="2342"/>
                  </a:cubicBezTo>
                  <a:lnTo>
                    <a:pt x="5123" y="5367"/>
                  </a:lnTo>
                  <a:lnTo>
                    <a:pt x="5123" y="5367"/>
                  </a:lnTo>
                  <a:lnTo>
                    <a:pt x="8197" y="7221"/>
                  </a:lnTo>
                  <a:cubicBezTo>
                    <a:pt x="8294" y="7319"/>
                    <a:pt x="8392" y="7319"/>
                    <a:pt x="8490" y="7221"/>
                  </a:cubicBezTo>
                  <a:lnTo>
                    <a:pt x="11661" y="5270"/>
                  </a:lnTo>
                  <a:cubicBezTo>
                    <a:pt x="11758" y="5172"/>
                    <a:pt x="11758" y="5026"/>
                    <a:pt x="11661" y="4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7171646" y="3509751"/>
              <a:ext cx="155890" cy="99633"/>
            </a:xfrm>
            <a:custGeom>
              <a:avLst/>
              <a:gdLst/>
              <a:ahLst/>
              <a:cxnLst/>
              <a:rect l="l" t="t" r="r" b="b"/>
              <a:pathLst>
                <a:path w="6783" h="4295" extrusionOk="0">
                  <a:moveTo>
                    <a:pt x="3172" y="4245"/>
                  </a:moveTo>
                  <a:lnTo>
                    <a:pt x="99" y="2391"/>
                  </a:lnTo>
                  <a:cubicBezTo>
                    <a:pt x="1" y="2294"/>
                    <a:pt x="1" y="2148"/>
                    <a:pt x="99" y="2099"/>
                  </a:cubicBezTo>
                  <a:lnTo>
                    <a:pt x="3270" y="98"/>
                  </a:lnTo>
                  <a:cubicBezTo>
                    <a:pt x="3367" y="1"/>
                    <a:pt x="3514" y="1"/>
                    <a:pt x="3611" y="98"/>
                  </a:cubicBezTo>
                  <a:lnTo>
                    <a:pt x="6685" y="1952"/>
                  </a:lnTo>
                  <a:cubicBezTo>
                    <a:pt x="6782" y="2001"/>
                    <a:pt x="6782" y="2196"/>
                    <a:pt x="6685" y="2245"/>
                  </a:cubicBezTo>
                  <a:lnTo>
                    <a:pt x="3465" y="4245"/>
                  </a:lnTo>
                  <a:cubicBezTo>
                    <a:pt x="3367" y="4294"/>
                    <a:pt x="3270" y="4294"/>
                    <a:pt x="3172" y="4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7123452" y="3455450"/>
              <a:ext cx="113258" cy="71309"/>
            </a:xfrm>
            <a:custGeom>
              <a:avLst/>
              <a:gdLst/>
              <a:ahLst/>
              <a:cxnLst/>
              <a:rect l="l" t="t" r="r" b="b"/>
              <a:pathLst>
                <a:path w="4928" h="3074" extrusionOk="0">
                  <a:moveTo>
                    <a:pt x="3171" y="2976"/>
                  </a:moveTo>
                  <a:lnTo>
                    <a:pt x="146" y="1171"/>
                  </a:lnTo>
                  <a:cubicBezTo>
                    <a:pt x="0" y="1073"/>
                    <a:pt x="0" y="927"/>
                    <a:pt x="146" y="829"/>
                  </a:cubicBezTo>
                  <a:lnTo>
                    <a:pt x="1415" y="49"/>
                  </a:lnTo>
                  <a:cubicBezTo>
                    <a:pt x="1512" y="0"/>
                    <a:pt x="1659" y="0"/>
                    <a:pt x="1756" y="49"/>
                  </a:cubicBezTo>
                  <a:lnTo>
                    <a:pt x="4781" y="1854"/>
                  </a:lnTo>
                  <a:cubicBezTo>
                    <a:pt x="4928" y="1952"/>
                    <a:pt x="4928" y="2098"/>
                    <a:pt x="4781" y="2196"/>
                  </a:cubicBezTo>
                  <a:lnTo>
                    <a:pt x="3562" y="2976"/>
                  </a:lnTo>
                  <a:cubicBezTo>
                    <a:pt x="3415" y="3074"/>
                    <a:pt x="3269" y="3074"/>
                    <a:pt x="3171" y="29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7080843" y="3481476"/>
              <a:ext cx="112132" cy="71309"/>
            </a:xfrm>
            <a:custGeom>
              <a:avLst/>
              <a:gdLst/>
              <a:ahLst/>
              <a:cxnLst/>
              <a:rect l="l" t="t" r="r" b="b"/>
              <a:pathLst>
                <a:path w="4879" h="3074" extrusionOk="0">
                  <a:moveTo>
                    <a:pt x="3171" y="3025"/>
                  </a:moveTo>
                  <a:lnTo>
                    <a:pt x="98" y="1171"/>
                  </a:lnTo>
                  <a:cubicBezTo>
                    <a:pt x="0" y="1122"/>
                    <a:pt x="0" y="927"/>
                    <a:pt x="98" y="878"/>
                  </a:cubicBezTo>
                  <a:lnTo>
                    <a:pt x="1366" y="49"/>
                  </a:lnTo>
                  <a:cubicBezTo>
                    <a:pt x="1464" y="0"/>
                    <a:pt x="1610" y="0"/>
                    <a:pt x="1708" y="49"/>
                  </a:cubicBezTo>
                  <a:lnTo>
                    <a:pt x="4781" y="1903"/>
                  </a:lnTo>
                  <a:cubicBezTo>
                    <a:pt x="4879" y="1952"/>
                    <a:pt x="4879" y="2147"/>
                    <a:pt x="4781" y="2196"/>
                  </a:cubicBezTo>
                  <a:lnTo>
                    <a:pt x="3464" y="3025"/>
                  </a:lnTo>
                  <a:cubicBezTo>
                    <a:pt x="3366" y="3074"/>
                    <a:pt x="3269" y="3074"/>
                    <a:pt x="3171" y="30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6990017" y="3397715"/>
              <a:ext cx="154764" cy="98497"/>
            </a:xfrm>
            <a:custGeom>
              <a:avLst/>
              <a:gdLst/>
              <a:ahLst/>
              <a:cxnLst/>
              <a:rect l="l" t="t" r="r" b="b"/>
              <a:pathLst>
                <a:path w="6734" h="4246" extrusionOk="0">
                  <a:moveTo>
                    <a:pt x="3123" y="4197"/>
                  </a:moveTo>
                  <a:lnTo>
                    <a:pt x="98" y="2343"/>
                  </a:lnTo>
                  <a:cubicBezTo>
                    <a:pt x="0" y="2294"/>
                    <a:pt x="0" y="2099"/>
                    <a:pt x="98" y="2050"/>
                  </a:cubicBezTo>
                  <a:lnTo>
                    <a:pt x="3269" y="50"/>
                  </a:lnTo>
                  <a:cubicBezTo>
                    <a:pt x="3367" y="1"/>
                    <a:pt x="3513" y="1"/>
                    <a:pt x="3611" y="50"/>
                  </a:cubicBezTo>
                  <a:lnTo>
                    <a:pt x="6635" y="1904"/>
                  </a:lnTo>
                  <a:cubicBezTo>
                    <a:pt x="6733" y="2001"/>
                    <a:pt x="6733" y="2148"/>
                    <a:pt x="6635" y="2245"/>
                  </a:cubicBezTo>
                  <a:lnTo>
                    <a:pt x="3464" y="4197"/>
                  </a:lnTo>
                  <a:cubicBezTo>
                    <a:pt x="3367" y="4245"/>
                    <a:pt x="3220" y="4245"/>
                    <a:pt x="3123" y="41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6899191" y="3342277"/>
              <a:ext cx="154764" cy="98473"/>
            </a:xfrm>
            <a:custGeom>
              <a:avLst/>
              <a:gdLst/>
              <a:ahLst/>
              <a:cxnLst/>
              <a:rect l="l" t="t" r="r" b="b"/>
              <a:pathLst>
                <a:path w="6734" h="4245" extrusionOk="0">
                  <a:moveTo>
                    <a:pt x="3123" y="4147"/>
                  </a:moveTo>
                  <a:lnTo>
                    <a:pt x="98" y="2342"/>
                  </a:lnTo>
                  <a:cubicBezTo>
                    <a:pt x="1" y="2245"/>
                    <a:pt x="1" y="2098"/>
                    <a:pt x="98" y="2049"/>
                  </a:cubicBezTo>
                  <a:lnTo>
                    <a:pt x="3269" y="49"/>
                  </a:lnTo>
                  <a:cubicBezTo>
                    <a:pt x="3367" y="0"/>
                    <a:pt x="3464" y="0"/>
                    <a:pt x="3562" y="49"/>
                  </a:cubicBezTo>
                  <a:lnTo>
                    <a:pt x="6636" y="1903"/>
                  </a:lnTo>
                  <a:cubicBezTo>
                    <a:pt x="6733" y="2001"/>
                    <a:pt x="6733" y="2147"/>
                    <a:pt x="6636" y="2196"/>
                  </a:cubicBezTo>
                  <a:lnTo>
                    <a:pt x="3464" y="4196"/>
                  </a:lnTo>
                  <a:cubicBezTo>
                    <a:pt x="3367" y="4245"/>
                    <a:pt x="3221" y="4245"/>
                    <a:pt x="3123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6446209" y="3059357"/>
              <a:ext cx="514670" cy="322561"/>
            </a:xfrm>
            <a:custGeom>
              <a:avLst/>
              <a:gdLst/>
              <a:ahLst/>
              <a:cxnLst/>
              <a:rect l="l" t="t" r="r" b="b"/>
              <a:pathLst>
                <a:path w="22394" h="13905" extrusionOk="0">
                  <a:moveTo>
                    <a:pt x="98" y="2049"/>
                  </a:moveTo>
                  <a:lnTo>
                    <a:pt x="3269" y="49"/>
                  </a:lnTo>
                  <a:cubicBezTo>
                    <a:pt x="3367" y="0"/>
                    <a:pt x="3513" y="0"/>
                    <a:pt x="3611" y="49"/>
                  </a:cubicBezTo>
                  <a:lnTo>
                    <a:pt x="22296" y="11563"/>
                  </a:lnTo>
                  <a:cubicBezTo>
                    <a:pt x="22394" y="11661"/>
                    <a:pt x="22394" y="11807"/>
                    <a:pt x="22296" y="11856"/>
                  </a:cubicBezTo>
                  <a:lnTo>
                    <a:pt x="19125" y="13856"/>
                  </a:lnTo>
                  <a:cubicBezTo>
                    <a:pt x="19027" y="13905"/>
                    <a:pt x="18881" y="13905"/>
                    <a:pt x="18784" y="13856"/>
                  </a:cubicBezTo>
                  <a:lnTo>
                    <a:pt x="98" y="2342"/>
                  </a:lnTo>
                  <a:cubicBezTo>
                    <a:pt x="0" y="2293"/>
                    <a:pt x="0" y="2098"/>
                    <a:pt x="98" y="2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6310521" y="2975620"/>
              <a:ext cx="197374" cy="124501"/>
            </a:xfrm>
            <a:custGeom>
              <a:avLst/>
              <a:gdLst/>
              <a:ahLst/>
              <a:cxnLst/>
              <a:rect l="l" t="t" r="r" b="b"/>
              <a:pathLst>
                <a:path w="8588" h="5367" extrusionOk="0">
                  <a:moveTo>
                    <a:pt x="8490" y="3074"/>
                  </a:moveTo>
                  <a:lnTo>
                    <a:pt x="7075" y="2196"/>
                  </a:lnTo>
                  <a:lnTo>
                    <a:pt x="7075" y="2196"/>
                  </a:lnTo>
                  <a:lnTo>
                    <a:pt x="3611" y="49"/>
                  </a:lnTo>
                  <a:cubicBezTo>
                    <a:pt x="3514" y="0"/>
                    <a:pt x="3367" y="0"/>
                    <a:pt x="3270" y="49"/>
                  </a:cubicBezTo>
                  <a:lnTo>
                    <a:pt x="99" y="2049"/>
                  </a:lnTo>
                  <a:cubicBezTo>
                    <a:pt x="1" y="2098"/>
                    <a:pt x="1" y="2244"/>
                    <a:pt x="99" y="2342"/>
                  </a:cubicBezTo>
                  <a:lnTo>
                    <a:pt x="1952" y="3464"/>
                  </a:lnTo>
                  <a:lnTo>
                    <a:pt x="1952" y="3464"/>
                  </a:lnTo>
                  <a:lnTo>
                    <a:pt x="5026" y="5318"/>
                  </a:lnTo>
                  <a:cubicBezTo>
                    <a:pt x="5124" y="5367"/>
                    <a:pt x="5270" y="5367"/>
                    <a:pt x="5368" y="5318"/>
                  </a:cubicBezTo>
                  <a:lnTo>
                    <a:pt x="8539" y="3318"/>
                  </a:lnTo>
                  <a:cubicBezTo>
                    <a:pt x="8588" y="3269"/>
                    <a:pt x="8588" y="3122"/>
                    <a:pt x="8490" y="3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6220821" y="2920159"/>
              <a:ext cx="155890" cy="98497"/>
            </a:xfrm>
            <a:custGeom>
              <a:avLst/>
              <a:gdLst/>
              <a:ahLst/>
              <a:cxnLst/>
              <a:rect l="l" t="t" r="r" b="b"/>
              <a:pathLst>
                <a:path w="6783" h="4246" extrusionOk="0">
                  <a:moveTo>
                    <a:pt x="3172" y="4147"/>
                  </a:moveTo>
                  <a:lnTo>
                    <a:pt x="147" y="2342"/>
                  </a:lnTo>
                  <a:cubicBezTo>
                    <a:pt x="1" y="2245"/>
                    <a:pt x="1" y="2098"/>
                    <a:pt x="147" y="2050"/>
                  </a:cubicBezTo>
                  <a:lnTo>
                    <a:pt x="3318" y="49"/>
                  </a:lnTo>
                  <a:cubicBezTo>
                    <a:pt x="3416" y="0"/>
                    <a:pt x="3514" y="0"/>
                    <a:pt x="3611" y="49"/>
                  </a:cubicBezTo>
                  <a:lnTo>
                    <a:pt x="6685" y="1903"/>
                  </a:lnTo>
                  <a:cubicBezTo>
                    <a:pt x="6782" y="2001"/>
                    <a:pt x="6782" y="2147"/>
                    <a:pt x="6685" y="2196"/>
                  </a:cubicBezTo>
                  <a:lnTo>
                    <a:pt x="3514" y="4196"/>
                  </a:lnTo>
                  <a:cubicBezTo>
                    <a:pt x="3416" y="4245"/>
                    <a:pt x="3270" y="4245"/>
                    <a:pt x="3172" y="4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99" name="Google Shape;499;p27"/>
          <p:cNvSpPr/>
          <p:nvPr/>
        </p:nvSpPr>
        <p:spPr>
          <a:xfrm>
            <a:off x="6034817" y="2520324"/>
            <a:ext cx="498759" cy="435492"/>
          </a:xfrm>
          <a:custGeom>
            <a:avLst/>
            <a:gdLst/>
            <a:ahLst/>
            <a:cxnLst/>
            <a:rect l="l" t="t" r="r" b="b"/>
            <a:pathLst>
              <a:path w="20248" h="17516" extrusionOk="0">
                <a:moveTo>
                  <a:pt x="6919" y="1"/>
                </a:moveTo>
                <a:cubicBezTo>
                  <a:pt x="6782" y="1"/>
                  <a:pt x="6652" y="66"/>
                  <a:pt x="6587" y="196"/>
                </a:cubicBezTo>
                <a:lnTo>
                  <a:pt x="488" y="9563"/>
                </a:lnTo>
                <a:lnTo>
                  <a:pt x="244" y="9466"/>
                </a:lnTo>
                <a:lnTo>
                  <a:pt x="0" y="9563"/>
                </a:lnTo>
                <a:lnTo>
                  <a:pt x="244" y="10100"/>
                </a:lnTo>
                <a:cubicBezTo>
                  <a:pt x="293" y="10246"/>
                  <a:pt x="342" y="10344"/>
                  <a:pt x="439" y="10393"/>
                </a:cubicBezTo>
                <a:lnTo>
                  <a:pt x="13319" y="17467"/>
                </a:lnTo>
                <a:cubicBezTo>
                  <a:pt x="13384" y="17499"/>
                  <a:pt x="13455" y="17516"/>
                  <a:pt x="13525" y="17516"/>
                </a:cubicBezTo>
                <a:cubicBezTo>
                  <a:pt x="13666" y="17516"/>
                  <a:pt x="13807" y="17450"/>
                  <a:pt x="13905" y="17320"/>
                </a:cubicBezTo>
                <a:lnTo>
                  <a:pt x="20198" y="7660"/>
                </a:lnTo>
                <a:cubicBezTo>
                  <a:pt x="20247" y="7563"/>
                  <a:pt x="20247" y="7416"/>
                  <a:pt x="20198" y="7319"/>
                </a:cubicBezTo>
                <a:lnTo>
                  <a:pt x="20003" y="6782"/>
                </a:lnTo>
                <a:lnTo>
                  <a:pt x="19662" y="6929"/>
                </a:lnTo>
                <a:lnTo>
                  <a:pt x="7123" y="50"/>
                </a:lnTo>
                <a:cubicBezTo>
                  <a:pt x="7058" y="17"/>
                  <a:pt x="6988" y="1"/>
                  <a:pt x="6919" y="1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6032397" y="2504015"/>
            <a:ext cx="496371" cy="436983"/>
          </a:xfrm>
          <a:custGeom>
            <a:avLst/>
            <a:gdLst/>
            <a:ahLst/>
            <a:cxnLst/>
            <a:rect l="l" t="t" r="r" b="b"/>
            <a:pathLst>
              <a:path w="20151" h="17576" extrusionOk="0">
                <a:moveTo>
                  <a:pt x="6820" y="1"/>
                </a:moveTo>
                <a:cubicBezTo>
                  <a:pt x="6679" y="1"/>
                  <a:pt x="6538" y="88"/>
                  <a:pt x="6441" y="218"/>
                </a:cubicBezTo>
                <a:lnTo>
                  <a:pt x="147" y="9926"/>
                </a:lnTo>
                <a:cubicBezTo>
                  <a:pt x="1" y="10073"/>
                  <a:pt x="98" y="10317"/>
                  <a:pt x="293" y="10414"/>
                </a:cubicBezTo>
                <a:lnTo>
                  <a:pt x="13125" y="17537"/>
                </a:lnTo>
                <a:cubicBezTo>
                  <a:pt x="13190" y="17563"/>
                  <a:pt x="13255" y="17576"/>
                  <a:pt x="13319" y="17576"/>
                </a:cubicBezTo>
                <a:cubicBezTo>
                  <a:pt x="13492" y="17576"/>
                  <a:pt x="13652" y="17485"/>
                  <a:pt x="13759" y="17342"/>
                </a:cubicBezTo>
                <a:lnTo>
                  <a:pt x="20004" y="7731"/>
                </a:lnTo>
                <a:cubicBezTo>
                  <a:pt x="20150" y="7536"/>
                  <a:pt x="20101" y="7292"/>
                  <a:pt x="19906" y="7194"/>
                </a:cubicBezTo>
                <a:lnTo>
                  <a:pt x="7026" y="71"/>
                </a:lnTo>
                <a:cubicBezTo>
                  <a:pt x="6961" y="22"/>
                  <a:pt x="6891" y="1"/>
                  <a:pt x="6820" y="1"/>
                </a:cubicBezTo>
                <a:close/>
              </a:path>
            </a:pathLst>
          </a:custGeom>
          <a:solidFill>
            <a:srgbClr val="F49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6049226" y="2516693"/>
            <a:ext cx="465111" cy="412444"/>
          </a:xfrm>
          <a:custGeom>
            <a:avLst/>
            <a:gdLst/>
            <a:ahLst/>
            <a:cxnLst/>
            <a:rect l="l" t="t" r="r" b="b"/>
            <a:pathLst>
              <a:path w="18882" h="16589" fill="none" extrusionOk="0">
                <a:moveTo>
                  <a:pt x="196" y="9807"/>
                </a:moveTo>
                <a:lnTo>
                  <a:pt x="12246" y="16491"/>
                </a:lnTo>
                <a:cubicBezTo>
                  <a:pt x="12490" y="16588"/>
                  <a:pt x="12734" y="16539"/>
                  <a:pt x="12881" y="16344"/>
                </a:cubicBezTo>
                <a:lnTo>
                  <a:pt x="18784" y="7270"/>
                </a:lnTo>
                <a:cubicBezTo>
                  <a:pt x="18882" y="7075"/>
                  <a:pt x="18833" y="6879"/>
                  <a:pt x="18638" y="6782"/>
                </a:cubicBezTo>
                <a:lnTo>
                  <a:pt x="6538" y="98"/>
                </a:lnTo>
                <a:cubicBezTo>
                  <a:pt x="6392" y="0"/>
                  <a:pt x="6148" y="49"/>
                  <a:pt x="6050" y="196"/>
                </a:cubicBezTo>
                <a:lnTo>
                  <a:pt x="98" y="9319"/>
                </a:lnTo>
                <a:cubicBezTo>
                  <a:pt x="1" y="9465"/>
                  <a:pt x="50" y="9709"/>
                  <a:pt x="196" y="9807"/>
                </a:cubicBezTo>
                <a:close/>
              </a:path>
            </a:pathLst>
          </a:custGeom>
          <a:noFill/>
          <a:ln w="2450" cap="flat" cmpd="sng">
            <a:solidFill>
              <a:srgbClr val="F8FBFF"/>
            </a:solidFill>
            <a:prstDash val="solid"/>
            <a:miter lim="4878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6382121" y="2766406"/>
            <a:ext cx="104591" cy="102061"/>
          </a:xfrm>
          <a:custGeom>
            <a:avLst/>
            <a:gdLst/>
            <a:ahLst/>
            <a:cxnLst/>
            <a:rect l="l" t="t" r="r" b="b"/>
            <a:pathLst>
              <a:path w="4246" h="4105" extrusionOk="0">
                <a:moveTo>
                  <a:pt x="1694" y="1"/>
                </a:moveTo>
                <a:cubicBezTo>
                  <a:pt x="1557" y="1"/>
                  <a:pt x="918" y="1094"/>
                  <a:pt x="684" y="1421"/>
                </a:cubicBezTo>
                <a:cubicBezTo>
                  <a:pt x="489" y="1617"/>
                  <a:pt x="391" y="1909"/>
                  <a:pt x="342" y="2202"/>
                </a:cubicBezTo>
                <a:cubicBezTo>
                  <a:pt x="245" y="2397"/>
                  <a:pt x="147" y="2544"/>
                  <a:pt x="1" y="2690"/>
                </a:cubicBezTo>
                <a:lnTo>
                  <a:pt x="2684" y="4105"/>
                </a:lnTo>
                <a:cubicBezTo>
                  <a:pt x="3172" y="3666"/>
                  <a:pt x="3562" y="3178"/>
                  <a:pt x="3904" y="2641"/>
                </a:cubicBezTo>
                <a:cubicBezTo>
                  <a:pt x="4002" y="2202"/>
                  <a:pt x="4245" y="836"/>
                  <a:pt x="4099" y="836"/>
                </a:cubicBezTo>
                <a:cubicBezTo>
                  <a:pt x="3709" y="1178"/>
                  <a:pt x="3319" y="1519"/>
                  <a:pt x="2879" y="1763"/>
                </a:cubicBezTo>
                <a:cubicBezTo>
                  <a:pt x="2659" y="1829"/>
                  <a:pt x="2379" y="1855"/>
                  <a:pt x="2139" y="1855"/>
                </a:cubicBezTo>
                <a:cubicBezTo>
                  <a:pt x="1846" y="1855"/>
                  <a:pt x="1611" y="1817"/>
                  <a:pt x="1611" y="1763"/>
                </a:cubicBezTo>
                <a:cubicBezTo>
                  <a:pt x="1611" y="1617"/>
                  <a:pt x="1806" y="1324"/>
                  <a:pt x="1904" y="885"/>
                </a:cubicBezTo>
                <a:cubicBezTo>
                  <a:pt x="2001" y="592"/>
                  <a:pt x="1952" y="251"/>
                  <a:pt x="1709" y="7"/>
                </a:cubicBezTo>
                <a:cubicBezTo>
                  <a:pt x="1705" y="3"/>
                  <a:pt x="1700" y="1"/>
                  <a:pt x="1694" y="1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6019195" y="2588245"/>
            <a:ext cx="146637" cy="127395"/>
          </a:xfrm>
          <a:custGeom>
            <a:avLst/>
            <a:gdLst/>
            <a:ahLst/>
            <a:cxnLst/>
            <a:rect l="l" t="t" r="r" b="b"/>
            <a:pathLst>
              <a:path w="5953" h="5124" extrusionOk="0">
                <a:moveTo>
                  <a:pt x="5611" y="1"/>
                </a:moveTo>
                <a:cubicBezTo>
                  <a:pt x="5123" y="294"/>
                  <a:pt x="4684" y="635"/>
                  <a:pt x="4245" y="1025"/>
                </a:cubicBezTo>
                <a:lnTo>
                  <a:pt x="4781" y="196"/>
                </a:lnTo>
                <a:lnTo>
                  <a:pt x="4781" y="196"/>
                </a:lnTo>
                <a:cubicBezTo>
                  <a:pt x="4196" y="245"/>
                  <a:pt x="3610" y="391"/>
                  <a:pt x="3025" y="635"/>
                </a:cubicBezTo>
                <a:cubicBezTo>
                  <a:pt x="2391" y="977"/>
                  <a:pt x="2244" y="1855"/>
                  <a:pt x="2000" y="2099"/>
                </a:cubicBezTo>
                <a:cubicBezTo>
                  <a:pt x="1708" y="2343"/>
                  <a:pt x="0" y="3660"/>
                  <a:pt x="0" y="3660"/>
                </a:cubicBezTo>
                <a:lnTo>
                  <a:pt x="1415" y="5124"/>
                </a:lnTo>
                <a:lnTo>
                  <a:pt x="2830" y="3709"/>
                </a:lnTo>
                <a:cubicBezTo>
                  <a:pt x="3025" y="3514"/>
                  <a:pt x="3269" y="3367"/>
                  <a:pt x="3513" y="3270"/>
                </a:cubicBezTo>
                <a:cubicBezTo>
                  <a:pt x="4196" y="3026"/>
                  <a:pt x="4732" y="2440"/>
                  <a:pt x="4879" y="1757"/>
                </a:cubicBezTo>
                <a:cubicBezTo>
                  <a:pt x="5025" y="1464"/>
                  <a:pt x="5757" y="733"/>
                  <a:pt x="5855" y="586"/>
                </a:cubicBezTo>
                <a:cubicBezTo>
                  <a:pt x="5952" y="391"/>
                  <a:pt x="5903" y="1"/>
                  <a:pt x="5611" y="1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6082654" y="2363863"/>
            <a:ext cx="53132" cy="73195"/>
          </a:xfrm>
          <a:custGeom>
            <a:avLst/>
            <a:gdLst/>
            <a:ahLst/>
            <a:cxnLst/>
            <a:rect l="l" t="t" r="r" b="b"/>
            <a:pathLst>
              <a:path w="2157" h="2944" extrusionOk="0">
                <a:moveTo>
                  <a:pt x="1669" y="0"/>
                </a:moveTo>
                <a:lnTo>
                  <a:pt x="400" y="439"/>
                </a:lnTo>
                <a:cubicBezTo>
                  <a:pt x="400" y="439"/>
                  <a:pt x="1" y="2943"/>
                  <a:pt x="611" y="2943"/>
                </a:cubicBezTo>
                <a:cubicBezTo>
                  <a:pt x="708" y="2943"/>
                  <a:pt x="831" y="2880"/>
                  <a:pt x="986" y="2732"/>
                </a:cubicBezTo>
                <a:cubicBezTo>
                  <a:pt x="2156" y="1708"/>
                  <a:pt x="1669" y="0"/>
                  <a:pt x="1669" y="0"/>
                </a:cubicBezTo>
                <a:close/>
              </a:path>
            </a:pathLst>
          </a:custGeom>
          <a:solidFill>
            <a:srgbClr val="300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5" name="Google Shape;505;p27"/>
          <p:cNvSpPr/>
          <p:nvPr/>
        </p:nvSpPr>
        <p:spPr>
          <a:xfrm>
            <a:off x="5954290" y="2375301"/>
            <a:ext cx="164668" cy="299096"/>
          </a:xfrm>
          <a:custGeom>
            <a:avLst/>
            <a:gdLst/>
            <a:ahLst/>
            <a:cxnLst/>
            <a:rect l="l" t="t" r="r" b="b"/>
            <a:pathLst>
              <a:path w="6685" h="12030" extrusionOk="0">
                <a:moveTo>
                  <a:pt x="5535" y="0"/>
                </a:moveTo>
                <a:cubicBezTo>
                  <a:pt x="4308" y="0"/>
                  <a:pt x="2218" y="387"/>
                  <a:pt x="1367" y="955"/>
                </a:cubicBezTo>
                <a:cubicBezTo>
                  <a:pt x="196" y="1736"/>
                  <a:pt x="244" y="6517"/>
                  <a:pt x="293" y="7395"/>
                </a:cubicBezTo>
                <a:cubicBezTo>
                  <a:pt x="342" y="8273"/>
                  <a:pt x="293" y="10371"/>
                  <a:pt x="293" y="10371"/>
                </a:cubicBezTo>
                <a:lnTo>
                  <a:pt x="1" y="12030"/>
                </a:lnTo>
                <a:lnTo>
                  <a:pt x="3855" y="11591"/>
                </a:lnTo>
                <a:lnTo>
                  <a:pt x="4489" y="11786"/>
                </a:lnTo>
                <a:cubicBezTo>
                  <a:pt x="4343" y="10566"/>
                  <a:pt x="4343" y="9298"/>
                  <a:pt x="4440" y="8029"/>
                </a:cubicBezTo>
                <a:cubicBezTo>
                  <a:pt x="4440" y="7788"/>
                  <a:pt x="4638" y="7613"/>
                  <a:pt x="4872" y="7613"/>
                </a:cubicBezTo>
                <a:cubicBezTo>
                  <a:pt x="4922" y="7613"/>
                  <a:pt x="4974" y="7622"/>
                  <a:pt x="5026" y="7639"/>
                </a:cubicBezTo>
                <a:cubicBezTo>
                  <a:pt x="5245" y="7749"/>
                  <a:pt x="5492" y="7804"/>
                  <a:pt x="5725" y="7804"/>
                </a:cubicBezTo>
                <a:cubicBezTo>
                  <a:pt x="5803" y="7804"/>
                  <a:pt x="5879" y="7797"/>
                  <a:pt x="5953" y="7785"/>
                </a:cubicBezTo>
                <a:cubicBezTo>
                  <a:pt x="6636" y="7346"/>
                  <a:pt x="6684" y="4516"/>
                  <a:pt x="6636" y="3150"/>
                </a:cubicBezTo>
                <a:cubicBezTo>
                  <a:pt x="6538" y="1833"/>
                  <a:pt x="6440" y="174"/>
                  <a:pt x="6440" y="174"/>
                </a:cubicBezTo>
                <a:cubicBezTo>
                  <a:pt x="6334" y="55"/>
                  <a:pt x="5995" y="0"/>
                  <a:pt x="5535" y="0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5848535" y="2608411"/>
            <a:ext cx="320888" cy="518756"/>
          </a:xfrm>
          <a:custGeom>
            <a:avLst/>
            <a:gdLst/>
            <a:ahLst/>
            <a:cxnLst/>
            <a:rect l="l" t="t" r="r" b="b"/>
            <a:pathLst>
              <a:path w="13027" h="20865" extrusionOk="0">
                <a:moveTo>
                  <a:pt x="2943" y="1"/>
                </a:moveTo>
                <a:cubicBezTo>
                  <a:pt x="2326" y="1"/>
                  <a:pt x="1667" y="60"/>
                  <a:pt x="1220" y="263"/>
                </a:cubicBezTo>
                <a:cubicBezTo>
                  <a:pt x="147" y="751"/>
                  <a:pt x="0" y="3678"/>
                  <a:pt x="293" y="6118"/>
                </a:cubicBezTo>
                <a:cubicBezTo>
                  <a:pt x="634" y="8508"/>
                  <a:pt x="1805" y="10704"/>
                  <a:pt x="2000" y="13192"/>
                </a:cubicBezTo>
                <a:cubicBezTo>
                  <a:pt x="2000" y="14899"/>
                  <a:pt x="1659" y="16558"/>
                  <a:pt x="927" y="18071"/>
                </a:cubicBezTo>
                <a:cubicBezTo>
                  <a:pt x="2927" y="19534"/>
                  <a:pt x="5318" y="20412"/>
                  <a:pt x="7806" y="20754"/>
                </a:cubicBezTo>
                <a:cubicBezTo>
                  <a:pt x="8238" y="20828"/>
                  <a:pt x="8675" y="20865"/>
                  <a:pt x="9114" y="20865"/>
                </a:cubicBezTo>
                <a:cubicBezTo>
                  <a:pt x="10410" y="20865"/>
                  <a:pt x="11713" y="20544"/>
                  <a:pt x="12880" y="19925"/>
                </a:cubicBezTo>
                <a:cubicBezTo>
                  <a:pt x="12880" y="19925"/>
                  <a:pt x="12392" y="17485"/>
                  <a:pt x="12197" y="15436"/>
                </a:cubicBezTo>
                <a:cubicBezTo>
                  <a:pt x="12100" y="14851"/>
                  <a:pt x="12100" y="14265"/>
                  <a:pt x="12100" y="13680"/>
                </a:cubicBezTo>
                <a:cubicBezTo>
                  <a:pt x="12148" y="12899"/>
                  <a:pt x="12343" y="11436"/>
                  <a:pt x="12539" y="9874"/>
                </a:cubicBezTo>
                <a:cubicBezTo>
                  <a:pt x="12783" y="7776"/>
                  <a:pt x="13027" y="5532"/>
                  <a:pt x="12734" y="4703"/>
                </a:cubicBezTo>
                <a:cubicBezTo>
                  <a:pt x="12295" y="3239"/>
                  <a:pt x="8733" y="1044"/>
                  <a:pt x="8733" y="1044"/>
                </a:cubicBezTo>
                <a:cubicBezTo>
                  <a:pt x="8733" y="1044"/>
                  <a:pt x="8282" y="1075"/>
                  <a:pt x="7676" y="1075"/>
                </a:cubicBezTo>
                <a:cubicBezTo>
                  <a:pt x="6415" y="1075"/>
                  <a:pt x="4487" y="941"/>
                  <a:pt x="4586" y="117"/>
                </a:cubicBezTo>
                <a:cubicBezTo>
                  <a:pt x="4586" y="117"/>
                  <a:pt x="3806" y="1"/>
                  <a:pt x="2943" y="1"/>
                </a:cubicBezTo>
                <a:close/>
              </a:path>
            </a:pathLst>
          </a:custGeom>
          <a:solidFill>
            <a:srgbClr val="E600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6063661" y="2794453"/>
            <a:ext cx="93751" cy="197756"/>
          </a:xfrm>
          <a:custGeom>
            <a:avLst/>
            <a:gdLst/>
            <a:ahLst/>
            <a:cxnLst/>
            <a:rect l="l" t="t" r="r" b="b"/>
            <a:pathLst>
              <a:path w="3806" h="7954" extrusionOk="0">
                <a:moveTo>
                  <a:pt x="0" y="1"/>
                </a:moveTo>
                <a:lnTo>
                  <a:pt x="0" y="1"/>
                </a:lnTo>
                <a:cubicBezTo>
                  <a:pt x="439" y="1903"/>
                  <a:pt x="927" y="3855"/>
                  <a:pt x="1561" y="5758"/>
                </a:cubicBezTo>
                <a:lnTo>
                  <a:pt x="2440" y="5758"/>
                </a:lnTo>
                <a:lnTo>
                  <a:pt x="3464" y="7953"/>
                </a:lnTo>
                <a:cubicBezTo>
                  <a:pt x="3367" y="7368"/>
                  <a:pt x="3367" y="6782"/>
                  <a:pt x="3367" y="6197"/>
                </a:cubicBezTo>
                <a:cubicBezTo>
                  <a:pt x="3415" y="5416"/>
                  <a:pt x="3610" y="3953"/>
                  <a:pt x="3806" y="2391"/>
                </a:cubicBezTo>
                <a:lnTo>
                  <a:pt x="3659" y="180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6118939" y="2806583"/>
            <a:ext cx="330519" cy="219760"/>
          </a:xfrm>
          <a:custGeom>
            <a:avLst/>
            <a:gdLst/>
            <a:ahLst/>
            <a:cxnLst/>
            <a:rect l="l" t="t" r="r" b="b"/>
            <a:pathLst>
              <a:path w="13418" h="8839" extrusionOk="0">
                <a:moveTo>
                  <a:pt x="12149" y="1"/>
                </a:moveTo>
                <a:cubicBezTo>
                  <a:pt x="11709" y="293"/>
                  <a:pt x="10880" y="976"/>
                  <a:pt x="10343" y="1269"/>
                </a:cubicBezTo>
                <a:cubicBezTo>
                  <a:pt x="9807" y="1562"/>
                  <a:pt x="6343" y="3416"/>
                  <a:pt x="4538" y="4440"/>
                </a:cubicBezTo>
                <a:cubicBezTo>
                  <a:pt x="4391" y="4148"/>
                  <a:pt x="3806" y="2391"/>
                  <a:pt x="3708" y="2050"/>
                </a:cubicBezTo>
                <a:cubicBezTo>
                  <a:pt x="3708" y="2050"/>
                  <a:pt x="224" y="3368"/>
                  <a:pt x="9" y="3368"/>
                </a:cubicBezTo>
                <a:cubicBezTo>
                  <a:pt x="5" y="3368"/>
                  <a:pt x="2" y="3368"/>
                  <a:pt x="0" y="3367"/>
                </a:cubicBezTo>
                <a:lnTo>
                  <a:pt x="0" y="3367"/>
                </a:lnTo>
                <a:cubicBezTo>
                  <a:pt x="1" y="3367"/>
                  <a:pt x="1610" y="6636"/>
                  <a:pt x="2293" y="7612"/>
                </a:cubicBezTo>
                <a:cubicBezTo>
                  <a:pt x="2805" y="8365"/>
                  <a:pt x="3150" y="8839"/>
                  <a:pt x="3706" y="8839"/>
                </a:cubicBezTo>
                <a:cubicBezTo>
                  <a:pt x="4051" y="8839"/>
                  <a:pt x="4477" y="8656"/>
                  <a:pt x="5074" y="8246"/>
                </a:cubicBezTo>
                <a:cubicBezTo>
                  <a:pt x="5074" y="8246"/>
                  <a:pt x="10783" y="2977"/>
                  <a:pt x="11319" y="2928"/>
                </a:cubicBezTo>
                <a:cubicBezTo>
                  <a:pt x="11588" y="2903"/>
                  <a:pt x="11746" y="2903"/>
                  <a:pt x="11911" y="2903"/>
                </a:cubicBezTo>
                <a:cubicBezTo>
                  <a:pt x="12075" y="2903"/>
                  <a:pt x="12246" y="2903"/>
                  <a:pt x="12539" y="2879"/>
                </a:cubicBezTo>
                <a:cubicBezTo>
                  <a:pt x="12880" y="2830"/>
                  <a:pt x="13173" y="2684"/>
                  <a:pt x="13417" y="2489"/>
                </a:cubicBezTo>
                <a:cubicBezTo>
                  <a:pt x="12832" y="1708"/>
                  <a:pt x="12441" y="879"/>
                  <a:pt x="12149" y="1"/>
                </a:cubicBezTo>
                <a:close/>
              </a:path>
            </a:pathLst>
          </a:custGeom>
          <a:solidFill>
            <a:srgbClr val="F4CC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6058857" y="2725309"/>
            <a:ext cx="162255" cy="195320"/>
          </a:xfrm>
          <a:custGeom>
            <a:avLst/>
            <a:gdLst/>
            <a:ahLst/>
            <a:cxnLst/>
            <a:rect l="l" t="t" r="r" b="b"/>
            <a:pathLst>
              <a:path w="6587" h="7856" extrusionOk="0">
                <a:moveTo>
                  <a:pt x="4196" y="1"/>
                </a:moveTo>
                <a:lnTo>
                  <a:pt x="0" y="1660"/>
                </a:lnTo>
                <a:cubicBezTo>
                  <a:pt x="146" y="3611"/>
                  <a:pt x="2391" y="7856"/>
                  <a:pt x="2391" y="7856"/>
                </a:cubicBezTo>
                <a:cubicBezTo>
                  <a:pt x="4586" y="7856"/>
                  <a:pt x="6586" y="5807"/>
                  <a:pt x="6586" y="5807"/>
                </a:cubicBezTo>
                <a:lnTo>
                  <a:pt x="4196" y="1"/>
                </a:lnTo>
                <a:close/>
              </a:path>
            </a:pathLst>
          </a:custGeom>
          <a:solidFill>
            <a:srgbClr val="E600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5956703" y="2593096"/>
            <a:ext cx="114172" cy="49700"/>
          </a:xfrm>
          <a:custGeom>
            <a:avLst/>
            <a:gdLst/>
            <a:ahLst/>
            <a:cxnLst/>
            <a:rect l="l" t="t" r="r" b="b"/>
            <a:pathLst>
              <a:path w="4635" h="1999" extrusionOk="0">
                <a:moveTo>
                  <a:pt x="195" y="1"/>
                </a:moveTo>
                <a:lnTo>
                  <a:pt x="0" y="684"/>
                </a:lnTo>
                <a:cubicBezTo>
                  <a:pt x="49" y="1123"/>
                  <a:pt x="342" y="1562"/>
                  <a:pt x="781" y="1709"/>
                </a:cubicBezTo>
                <a:cubicBezTo>
                  <a:pt x="1488" y="1899"/>
                  <a:pt x="2210" y="1998"/>
                  <a:pt x="2931" y="1998"/>
                </a:cubicBezTo>
                <a:cubicBezTo>
                  <a:pt x="3503" y="1998"/>
                  <a:pt x="4074" y="1936"/>
                  <a:pt x="4635" y="1806"/>
                </a:cubicBezTo>
                <a:lnTo>
                  <a:pt x="4342" y="879"/>
                </a:lnTo>
                <a:cubicBezTo>
                  <a:pt x="4342" y="879"/>
                  <a:pt x="3939" y="936"/>
                  <a:pt x="3363" y="936"/>
                </a:cubicBezTo>
                <a:cubicBezTo>
                  <a:pt x="2429" y="936"/>
                  <a:pt x="1041" y="786"/>
                  <a:pt x="195" y="1"/>
                </a:cubicBezTo>
                <a:close/>
              </a:path>
            </a:pathLst>
          </a:custGeom>
          <a:solidFill>
            <a:srgbClr val="DB0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1" name="Google Shape;511;p27"/>
          <p:cNvSpPr/>
          <p:nvPr/>
        </p:nvSpPr>
        <p:spPr>
          <a:xfrm>
            <a:off x="5889381" y="2309713"/>
            <a:ext cx="239183" cy="420675"/>
          </a:xfrm>
          <a:custGeom>
            <a:avLst/>
            <a:gdLst/>
            <a:ahLst/>
            <a:cxnLst/>
            <a:rect l="l" t="t" r="r" b="b"/>
            <a:pathLst>
              <a:path w="9710" h="16920" extrusionOk="0">
                <a:moveTo>
                  <a:pt x="5371" y="1"/>
                </a:moveTo>
                <a:cubicBezTo>
                  <a:pt x="2197" y="1"/>
                  <a:pt x="781" y="1917"/>
                  <a:pt x="440" y="4130"/>
                </a:cubicBezTo>
                <a:cubicBezTo>
                  <a:pt x="147" y="7496"/>
                  <a:pt x="1" y="10911"/>
                  <a:pt x="99" y="14326"/>
                </a:cubicBezTo>
                <a:cubicBezTo>
                  <a:pt x="853" y="14939"/>
                  <a:pt x="5982" y="16919"/>
                  <a:pt x="6457" y="16919"/>
                </a:cubicBezTo>
                <a:cubicBezTo>
                  <a:pt x="6474" y="16919"/>
                  <a:pt x="6485" y="16917"/>
                  <a:pt x="6490" y="16912"/>
                </a:cubicBezTo>
                <a:cubicBezTo>
                  <a:pt x="6587" y="16766"/>
                  <a:pt x="6392" y="11497"/>
                  <a:pt x="6392" y="9838"/>
                </a:cubicBezTo>
                <a:cubicBezTo>
                  <a:pt x="6392" y="8116"/>
                  <a:pt x="6434" y="6689"/>
                  <a:pt x="7104" y="6689"/>
                </a:cubicBezTo>
                <a:cubicBezTo>
                  <a:pt x="7156" y="6689"/>
                  <a:pt x="7211" y="6698"/>
                  <a:pt x="7270" y="6715"/>
                </a:cubicBezTo>
                <a:cubicBezTo>
                  <a:pt x="7378" y="6737"/>
                  <a:pt x="7455" y="6754"/>
                  <a:pt x="7509" y="6754"/>
                </a:cubicBezTo>
                <a:cubicBezTo>
                  <a:pt x="7701" y="6754"/>
                  <a:pt x="7612" y="6544"/>
                  <a:pt x="7612" y="5593"/>
                </a:cubicBezTo>
                <a:cubicBezTo>
                  <a:pt x="7612" y="3837"/>
                  <a:pt x="9319" y="4276"/>
                  <a:pt x="9515" y="2666"/>
                </a:cubicBezTo>
                <a:cubicBezTo>
                  <a:pt x="9710" y="1056"/>
                  <a:pt x="7758" y="324"/>
                  <a:pt x="6880" y="129"/>
                </a:cubicBezTo>
                <a:cubicBezTo>
                  <a:pt x="6338" y="42"/>
                  <a:pt x="5836" y="1"/>
                  <a:pt x="5371" y="1"/>
                </a:cubicBezTo>
                <a:close/>
              </a:path>
            </a:pathLst>
          </a:custGeom>
          <a:solidFill>
            <a:srgbClr val="662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6773910" y="4446117"/>
            <a:ext cx="610517" cy="367567"/>
          </a:xfrm>
          <a:custGeom>
            <a:avLst/>
            <a:gdLst/>
            <a:ahLst/>
            <a:cxnLst/>
            <a:rect l="l" t="t" r="r" b="b"/>
            <a:pathLst>
              <a:path w="24785" h="14784" extrusionOk="0">
                <a:moveTo>
                  <a:pt x="12393" y="0"/>
                </a:moveTo>
                <a:cubicBezTo>
                  <a:pt x="5563" y="0"/>
                  <a:pt x="1" y="3318"/>
                  <a:pt x="1" y="7416"/>
                </a:cubicBezTo>
                <a:cubicBezTo>
                  <a:pt x="1" y="11466"/>
                  <a:pt x="5563" y="14783"/>
                  <a:pt x="12393" y="14783"/>
                </a:cubicBezTo>
                <a:cubicBezTo>
                  <a:pt x="19223" y="14783"/>
                  <a:pt x="24785" y="11466"/>
                  <a:pt x="24785" y="7416"/>
                </a:cubicBezTo>
                <a:cubicBezTo>
                  <a:pt x="24785" y="3318"/>
                  <a:pt x="19223" y="0"/>
                  <a:pt x="123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6773910" y="4394356"/>
            <a:ext cx="610517" cy="367567"/>
          </a:xfrm>
          <a:custGeom>
            <a:avLst/>
            <a:gdLst/>
            <a:ahLst/>
            <a:cxnLst/>
            <a:rect l="l" t="t" r="r" b="b"/>
            <a:pathLst>
              <a:path w="24785" h="14784" extrusionOk="0">
                <a:moveTo>
                  <a:pt x="12393" y="1"/>
                </a:moveTo>
                <a:cubicBezTo>
                  <a:pt x="6246" y="1"/>
                  <a:pt x="1123" y="2684"/>
                  <a:pt x="196" y="6197"/>
                </a:cubicBezTo>
                <a:cubicBezTo>
                  <a:pt x="50" y="6587"/>
                  <a:pt x="1" y="6977"/>
                  <a:pt x="1" y="7417"/>
                </a:cubicBezTo>
                <a:cubicBezTo>
                  <a:pt x="1" y="11320"/>
                  <a:pt x="5172" y="14540"/>
                  <a:pt x="11710" y="14783"/>
                </a:cubicBezTo>
                <a:lnTo>
                  <a:pt x="12393" y="14783"/>
                </a:lnTo>
                <a:cubicBezTo>
                  <a:pt x="19272" y="14783"/>
                  <a:pt x="24785" y="11466"/>
                  <a:pt x="24785" y="7368"/>
                </a:cubicBezTo>
                <a:cubicBezTo>
                  <a:pt x="24785" y="3318"/>
                  <a:pt x="19223" y="1"/>
                  <a:pt x="12393" y="1"/>
                </a:cubicBezTo>
                <a:close/>
                <a:moveTo>
                  <a:pt x="12393" y="10295"/>
                </a:moveTo>
                <a:cubicBezTo>
                  <a:pt x="9710" y="10295"/>
                  <a:pt x="7514" y="8978"/>
                  <a:pt x="7514" y="7417"/>
                </a:cubicBezTo>
                <a:cubicBezTo>
                  <a:pt x="7514" y="7368"/>
                  <a:pt x="7514" y="7368"/>
                  <a:pt x="7514" y="7319"/>
                </a:cubicBezTo>
                <a:cubicBezTo>
                  <a:pt x="7563" y="6831"/>
                  <a:pt x="7758" y="6343"/>
                  <a:pt x="8148" y="6002"/>
                </a:cubicBezTo>
                <a:cubicBezTo>
                  <a:pt x="8978" y="5123"/>
                  <a:pt x="10588" y="4489"/>
                  <a:pt x="12393" y="4489"/>
                </a:cubicBezTo>
                <a:cubicBezTo>
                  <a:pt x="15076" y="4489"/>
                  <a:pt x="17272" y="5807"/>
                  <a:pt x="17272" y="7417"/>
                </a:cubicBezTo>
                <a:cubicBezTo>
                  <a:pt x="17272" y="8978"/>
                  <a:pt x="15076" y="10295"/>
                  <a:pt x="12393" y="10295"/>
                </a:cubicBezTo>
                <a:close/>
              </a:path>
            </a:pathLst>
          </a:custGeom>
          <a:solidFill>
            <a:srgbClr val="D9D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6846038" y="4155405"/>
            <a:ext cx="525191" cy="169836"/>
          </a:xfrm>
          <a:custGeom>
            <a:avLst/>
            <a:gdLst/>
            <a:ahLst/>
            <a:cxnLst/>
            <a:rect l="l" t="t" r="r" b="b"/>
            <a:pathLst>
              <a:path w="21321" h="6831" extrusionOk="0">
                <a:moveTo>
                  <a:pt x="9465" y="1"/>
                </a:moveTo>
                <a:cubicBezTo>
                  <a:pt x="5659" y="1"/>
                  <a:pt x="2244" y="1025"/>
                  <a:pt x="0" y="2635"/>
                </a:cubicBezTo>
                <a:lnTo>
                  <a:pt x="5220" y="5953"/>
                </a:lnTo>
                <a:lnTo>
                  <a:pt x="5220" y="5953"/>
                </a:lnTo>
                <a:cubicBezTo>
                  <a:pt x="6050" y="5075"/>
                  <a:pt x="7660" y="4489"/>
                  <a:pt x="9465" y="4489"/>
                </a:cubicBezTo>
                <a:cubicBezTo>
                  <a:pt x="11855" y="4489"/>
                  <a:pt x="13807" y="5514"/>
                  <a:pt x="14197" y="6831"/>
                </a:cubicBezTo>
                <a:lnTo>
                  <a:pt x="14197" y="6831"/>
                </a:lnTo>
                <a:lnTo>
                  <a:pt x="21320" y="5270"/>
                </a:lnTo>
                <a:cubicBezTo>
                  <a:pt x="19808" y="2245"/>
                  <a:pt x="15075" y="1"/>
                  <a:pt x="9465" y="1"/>
                </a:cubicBezTo>
                <a:close/>
              </a:path>
            </a:pathLst>
          </a:custGeom>
          <a:solidFill>
            <a:srgbClr val="E697C2">
              <a:alpha val="9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846038" y="4220914"/>
            <a:ext cx="128607" cy="322667"/>
          </a:xfrm>
          <a:custGeom>
            <a:avLst/>
            <a:gdLst/>
            <a:ahLst/>
            <a:cxnLst/>
            <a:rect l="l" t="t" r="r" b="b"/>
            <a:pathLst>
              <a:path w="5221" h="12978" extrusionOk="0">
                <a:moveTo>
                  <a:pt x="5220" y="3318"/>
                </a:moveTo>
                <a:lnTo>
                  <a:pt x="5220" y="12978"/>
                </a:lnTo>
                <a:lnTo>
                  <a:pt x="0" y="96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7196961" y="4286405"/>
            <a:ext cx="175483" cy="279007"/>
          </a:xfrm>
          <a:custGeom>
            <a:avLst/>
            <a:gdLst/>
            <a:ahLst/>
            <a:cxnLst/>
            <a:rect l="l" t="t" r="r" b="b"/>
            <a:pathLst>
              <a:path w="7124" h="11222" extrusionOk="0">
                <a:moveTo>
                  <a:pt x="0" y="1562"/>
                </a:moveTo>
                <a:lnTo>
                  <a:pt x="0" y="11222"/>
                </a:lnTo>
                <a:lnTo>
                  <a:pt x="7123" y="9661"/>
                </a:lnTo>
                <a:lnTo>
                  <a:pt x="71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974625" y="4267009"/>
            <a:ext cx="222359" cy="298400"/>
          </a:xfrm>
          <a:custGeom>
            <a:avLst/>
            <a:gdLst/>
            <a:ahLst/>
            <a:cxnLst/>
            <a:rect l="l" t="t" r="r" b="b"/>
            <a:pathLst>
              <a:path w="9027" h="12002" extrusionOk="0">
                <a:moveTo>
                  <a:pt x="9026" y="2342"/>
                </a:moveTo>
                <a:lnTo>
                  <a:pt x="9026" y="12002"/>
                </a:lnTo>
                <a:lnTo>
                  <a:pt x="9026" y="12002"/>
                </a:lnTo>
                <a:cubicBezTo>
                  <a:pt x="8587" y="10636"/>
                  <a:pt x="6635" y="9611"/>
                  <a:pt x="4245" y="9611"/>
                </a:cubicBezTo>
                <a:cubicBezTo>
                  <a:pt x="2391" y="9611"/>
                  <a:pt x="879" y="10245"/>
                  <a:pt x="0" y="11124"/>
                </a:cubicBezTo>
                <a:lnTo>
                  <a:pt x="0" y="11124"/>
                </a:lnTo>
                <a:lnTo>
                  <a:pt x="0" y="1464"/>
                </a:lnTo>
                <a:lnTo>
                  <a:pt x="0" y="1464"/>
                </a:lnTo>
                <a:cubicBezTo>
                  <a:pt x="879" y="586"/>
                  <a:pt x="2440" y="0"/>
                  <a:pt x="4245" y="0"/>
                </a:cubicBezTo>
                <a:cubicBezTo>
                  <a:pt x="6635" y="0"/>
                  <a:pt x="8587" y="1025"/>
                  <a:pt x="9026" y="23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921737" y="4481694"/>
            <a:ext cx="52911" cy="94627"/>
          </a:xfrm>
          <a:custGeom>
            <a:avLst/>
            <a:gdLst/>
            <a:ahLst/>
            <a:cxnLst/>
            <a:rect l="l" t="t" r="r" b="b"/>
            <a:pathLst>
              <a:path w="2148" h="3806" extrusionOk="0">
                <a:moveTo>
                  <a:pt x="2147" y="0"/>
                </a:moveTo>
                <a:lnTo>
                  <a:pt x="2147" y="2440"/>
                </a:lnTo>
                <a:cubicBezTo>
                  <a:pt x="1806" y="2830"/>
                  <a:pt x="1562" y="3269"/>
                  <a:pt x="1562" y="3806"/>
                </a:cubicBezTo>
                <a:lnTo>
                  <a:pt x="245" y="3562"/>
                </a:lnTo>
                <a:lnTo>
                  <a:pt x="1" y="1903"/>
                </a:lnTo>
                <a:lnTo>
                  <a:pt x="537" y="4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773913" y="4516874"/>
            <a:ext cx="305271" cy="245045"/>
          </a:xfrm>
          <a:custGeom>
            <a:avLst/>
            <a:gdLst/>
            <a:ahLst/>
            <a:cxnLst/>
            <a:rect l="l" t="t" r="r" b="b"/>
            <a:pathLst>
              <a:path w="12393" h="9856" extrusionOk="0">
                <a:moveTo>
                  <a:pt x="12393" y="7172"/>
                </a:moveTo>
                <a:lnTo>
                  <a:pt x="11710" y="9855"/>
                </a:lnTo>
                <a:lnTo>
                  <a:pt x="11710" y="9855"/>
                </a:lnTo>
                <a:cubicBezTo>
                  <a:pt x="5172" y="9612"/>
                  <a:pt x="1" y="6392"/>
                  <a:pt x="1" y="2440"/>
                </a:cubicBezTo>
                <a:lnTo>
                  <a:pt x="1" y="0"/>
                </a:lnTo>
                <a:cubicBezTo>
                  <a:pt x="1" y="439"/>
                  <a:pt x="98" y="830"/>
                  <a:pt x="196" y="1220"/>
                </a:cubicBezTo>
                <a:cubicBezTo>
                  <a:pt x="1074" y="4391"/>
                  <a:pt x="5319" y="6879"/>
                  <a:pt x="10636" y="7318"/>
                </a:cubicBezTo>
                <a:lnTo>
                  <a:pt x="10636" y="6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7196962" y="4427123"/>
            <a:ext cx="20445" cy="44903"/>
          </a:xfrm>
          <a:custGeom>
            <a:avLst/>
            <a:gdLst/>
            <a:ahLst/>
            <a:cxnLst/>
            <a:rect l="l" t="t" r="r" b="b"/>
            <a:pathLst>
              <a:path w="830" h="1806" extrusionOk="0">
                <a:moveTo>
                  <a:pt x="0" y="0"/>
                </a:moveTo>
                <a:lnTo>
                  <a:pt x="0" y="1805"/>
                </a:lnTo>
                <a:lnTo>
                  <a:pt x="829" y="829"/>
                </a:lnTo>
                <a:lnTo>
                  <a:pt x="732" y="293"/>
                </a:lnTo>
                <a:close/>
              </a:path>
            </a:pathLst>
          </a:custGeom>
          <a:solidFill>
            <a:srgbClr val="9E9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773913" y="4399201"/>
            <a:ext cx="282436" cy="300861"/>
          </a:xfrm>
          <a:custGeom>
            <a:avLst/>
            <a:gdLst/>
            <a:ahLst/>
            <a:cxnLst/>
            <a:rect l="l" t="t" r="r" b="b"/>
            <a:pathLst>
              <a:path w="11466" h="12101" extrusionOk="0">
                <a:moveTo>
                  <a:pt x="11222" y="7514"/>
                </a:moveTo>
                <a:lnTo>
                  <a:pt x="10832" y="7465"/>
                </a:lnTo>
                <a:cubicBezTo>
                  <a:pt x="10685" y="7465"/>
                  <a:pt x="10588" y="7465"/>
                  <a:pt x="10441" y="7417"/>
                </a:cubicBezTo>
                <a:cubicBezTo>
                  <a:pt x="8734" y="6978"/>
                  <a:pt x="7514" y="5953"/>
                  <a:pt x="7514" y="4782"/>
                </a:cubicBezTo>
                <a:cubicBezTo>
                  <a:pt x="7563" y="4245"/>
                  <a:pt x="7758" y="3709"/>
                  <a:pt x="8148" y="3367"/>
                </a:cubicBezTo>
                <a:lnTo>
                  <a:pt x="2928" y="1"/>
                </a:lnTo>
                <a:cubicBezTo>
                  <a:pt x="1074" y="1269"/>
                  <a:pt x="1" y="2928"/>
                  <a:pt x="1" y="4782"/>
                </a:cubicBezTo>
                <a:cubicBezTo>
                  <a:pt x="1" y="8490"/>
                  <a:pt x="4636" y="11564"/>
                  <a:pt x="10636" y="12100"/>
                </a:cubicBezTo>
                <a:lnTo>
                  <a:pt x="10636" y="9222"/>
                </a:lnTo>
                <a:cubicBezTo>
                  <a:pt x="10636" y="9173"/>
                  <a:pt x="10685" y="9124"/>
                  <a:pt x="10734" y="9124"/>
                </a:cubicBezTo>
                <a:cubicBezTo>
                  <a:pt x="10734" y="9124"/>
                  <a:pt x="11466" y="7563"/>
                  <a:pt x="11222" y="751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7034706" y="4440447"/>
            <a:ext cx="349732" cy="321472"/>
          </a:xfrm>
          <a:custGeom>
            <a:avLst/>
            <a:gdLst/>
            <a:ahLst/>
            <a:cxnLst/>
            <a:rect l="l" t="t" r="r" b="b"/>
            <a:pathLst>
              <a:path w="14198" h="12930" extrusionOk="0">
                <a:moveTo>
                  <a:pt x="14198" y="1"/>
                </a:moveTo>
                <a:lnTo>
                  <a:pt x="11173" y="2879"/>
                </a:lnTo>
                <a:lnTo>
                  <a:pt x="12003" y="4196"/>
                </a:lnTo>
                <a:cubicBezTo>
                  <a:pt x="10246" y="5611"/>
                  <a:pt x="8197" y="6538"/>
                  <a:pt x="6050" y="6929"/>
                </a:cubicBezTo>
                <a:cubicBezTo>
                  <a:pt x="4636" y="7221"/>
                  <a:pt x="3172" y="7416"/>
                  <a:pt x="1757" y="7368"/>
                </a:cubicBezTo>
                <a:cubicBezTo>
                  <a:pt x="1172" y="7368"/>
                  <a:pt x="586" y="7368"/>
                  <a:pt x="1" y="7319"/>
                </a:cubicBezTo>
                <a:lnTo>
                  <a:pt x="1" y="12832"/>
                </a:lnTo>
                <a:cubicBezTo>
                  <a:pt x="635" y="12881"/>
                  <a:pt x="1172" y="12929"/>
                  <a:pt x="1757" y="12929"/>
                </a:cubicBezTo>
                <a:cubicBezTo>
                  <a:pt x="8587" y="12929"/>
                  <a:pt x="14149" y="9612"/>
                  <a:pt x="14149" y="5514"/>
                </a:cubicBezTo>
                <a:lnTo>
                  <a:pt x="14149" y="5367"/>
                </a:lnTo>
                <a:lnTo>
                  <a:pt x="14149" y="53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7035910" y="4388291"/>
            <a:ext cx="348525" cy="236567"/>
          </a:xfrm>
          <a:custGeom>
            <a:avLst/>
            <a:gdLst/>
            <a:ahLst/>
            <a:cxnLst/>
            <a:rect l="l" t="t" r="r" b="b"/>
            <a:pathLst>
              <a:path w="14149" h="9515" extrusionOk="0">
                <a:moveTo>
                  <a:pt x="14149" y="2099"/>
                </a:moveTo>
                <a:cubicBezTo>
                  <a:pt x="14149" y="6197"/>
                  <a:pt x="8587" y="9514"/>
                  <a:pt x="1757" y="9514"/>
                </a:cubicBezTo>
                <a:cubicBezTo>
                  <a:pt x="1171" y="9514"/>
                  <a:pt x="586" y="9514"/>
                  <a:pt x="0" y="9417"/>
                </a:cubicBezTo>
                <a:lnTo>
                  <a:pt x="488" y="4880"/>
                </a:lnTo>
                <a:cubicBezTo>
                  <a:pt x="927" y="4977"/>
                  <a:pt x="1318" y="5026"/>
                  <a:pt x="1757" y="5026"/>
                </a:cubicBezTo>
                <a:cubicBezTo>
                  <a:pt x="4440" y="5026"/>
                  <a:pt x="6636" y="3709"/>
                  <a:pt x="6636" y="2099"/>
                </a:cubicBezTo>
                <a:cubicBezTo>
                  <a:pt x="6636" y="1904"/>
                  <a:pt x="6587" y="1757"/>
                  <a:pt x="6538" y="1562"/>
                </a:cubicBezTo>
                <a:lnTo>
                  <a:pt x="13661" y="1"/>
                </a:lnTo>
                <a:cubicBezTo>
                  <a:pt x="14003" y="684"/>
                  <a:pt x="14149" y="1367"/>
                  <a:pt x="14149" y="209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4" name="Google Shape;524;p27"/>
          <p:cNvSpPr/>
          <p:nvPr/>
        </p:nvSpPr>
        <p:spPr>
          <a:xfrm rot="10800000" flipH="1">
            <a:off x="4433133" y="4782193"/>
            <a:ext cx="914403" cy="923533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25" name="Picture 524">
            <a:extLst>
              <a:ext uri="{FF2B5EF4-FFF2-40B4-BE49-F238E27FC236}">
                <a16:creationId xmlns="" xmlns:a16="http://schemas.microsoft.com/office/drawing/2014/main" id="{6020946D-A086-498C-8FC0-300745D2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0" y="425191"/>
            <a:ext cx="4754757" cy="792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4"/>
          <p:cNvSpPr txBox="1">
            <a:spLocks noGrp="1"/>
          </p:cNvSpPr>
          <p:nvPr>
            <p:ph type="title"/>
          </p:nvPr>
        </p:nvSpPr>
        <p:spPr>
          <a:xfrm>
            <a:off x="3336974" y="423391"/>
            <a:ext cx="5586892" cy="795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Demonstation of Project</a:t>
            </a:r>
            <a:endParaRPr dirty="0"/>
          </a:p>
        </p:txBody>
      </p:sp>
      <p:pic>
        <p:nvPicPr>
          <p:cNvPr id="76" name="Picture 75">
            <a:extLst>
              <a:ext uri="{FF2B5EF4-FFF2-40B4-BE49-F238E27FC236}">
                <a16:creationId xmlns="" xmlns:a16="http://schemas.microsoft.com/office/drawing/2014/main" id="{2C55265A-3575-45B3-B5A3-F494CF3B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86" y="1219200"/>
            <a:ext cx="6662172" cy="3742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4"/>
          <p:cNvSpPr txBox="1">
            <a:spLocks noGrp="1"/>
          </p:cNvSpPr>
          <p:nvPr>
            <p:ph type="title"/>
          </p:nvPr>
        </p:nvSpPr>
        <p:spPr>
          <a:xfrm>
            <a:off x="2342508" y="423391"/>
            <a:ext cx="6581358" cy="795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Visualisation of Predictions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7" t="21733" r="27977" b="13857"/>
          <a:stretch/>
        </p:blipFill>
        <p:spPr>
          <a:xfrm>
            <a:off x="482886" y="1315091"/>
            <a:ext cx="5897366" cy="3472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3542" y="2528203"/>
            <a:ext cx="2543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 smtClean="0">
                <a:solidFill>
                  <a:schemeClr val="bg1"/>
                </a:solidFill>
              </a:rPr>
              <a:t>As we can see, our model got all 16/16 predictions right!</a:t>
            </a:r>
            <a:endParaRPr lang="en-JM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53"/>
          <p:cNvGrpSpPr/>
          <p:nvPr/>
        </p:nvGrpSpPr>
        <p:grpSpPr>
          <a:xfrm>
            <a:off x="3369925" y="914401"/>
            <a:ext cx="5665728" cy="3657600"/>
            <a:chOff x="668050" y="1175525"/>
            <a:chExt cx="5120506" cy="2847794"/>
          </a:xfrm>
        </p:grpSpPr>
        <p:sp>
          <p:nvSpPr>
            <p:cNvPr id="1269" name="Google Shape;1269;p53"/>
            <p:cNvSpPr/>
            <p:nvPr/>
          </p:nvSpPr>
          <p:spPr>
            <a:xfrm>
              <a:off x="1181655" y="1175525"/>
              <a:ext cx="4090339" cy="2752668"/>
            </a:xfrm>
            <a:custGeom>
              <a:avLst/>
              <a:gdLst/>
              <a:ahLst/>
              <a:cxnLst/>
              <a:rect l="l" t="t" r="r" b="b"/>
              <a:pathLst>
                <a:path w="185167" h="124288" extrusionOk="0">
                  <a:moveTo>
                    <a:pt x="177148" y="7632"/>
                  </a:moveTo>
                  <a:lnTo>
                    <a:pt x="177148" y="113034"/>
                  </a:lnTo>
                  <a:lnTo>
                    <a:pt x="8019" y="113034"/>
                  </a:lnTo>
                  <a:lnTo>
                    <a:pt x="8019" y="7632"/>
                  </a:lnTo>
                  <a:close/>
                  <a:moveTo>
                    <a:pt x="9461" y="0"/>
                  </a:moveTo>
                  <a:cubicBezTo>
                    <a:pt x="4256" y="0"/>
                    <a:pt x="1" y="4220"/>
                    <a:pt x="1" y="9460"/>
                  </a:cubicBezTo>
                  <a:lnTo>
                    <a:pt x="1" y="114827"/>
                  </a:lnTo>
                  <a:cubicBezTo>
                    <a:pt x="1" y="120032"/>
                    <a:pt x="4256" y="124288"/>
                    <a:pt x="9461" y="124288"/>
                  </a:cubicBezTo>
                  <a:lnTo>
                    <a:pt x="175706" y="124288"/>
                  </a:lnTo>
                  <a:cubicBezTo>
                    <a:pt x="180911" y="124288"/>
                    <a:pt x="185167" y="120032"/>
                    <a:pt x="185167" y="114827"/>
                  </a:cubicBezTo>
                  <a:lnTo>
                    <a:pt x="185167" y="9460"/>
                  </a:lnTo>
                  <a:cubicBezTo>
                    <a:pt x="185167" y="4220"/>
                    <a:pt x="180946" y="0"/>
                    <a:pt x="175706" y="0"/>
                  </a:cubicBez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358048" y="1344538"/>
              <a:ext cx="3736855" cy="2332065"/>
            </a:xfrm>
            <a:custGeom>
              <a:avLst/>
              <a:gdLst/>
              <a:ahLst/>
              <a:cxnLst/>
              <a:rect l="l" t="t" r="r" b="b"/>
              <a:pathLst>
                <a:path w="169165" h="105297" extrusionOk="0">
                  <a:moveTo>
                    <a:pt x="0" y="1"/>
                  </a:moveTo>
                  <a:lnTo>
                    <a:pt x="0" y="105297"/>
                  </a:lnTo>
                  <a:lnTo>
                    <a:pt x="169164" y="105297"/>
                  </a:lnTo>
                  <a:lnTo>
                    <a:pt x="169164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668050" y="3817653"/>
              <a:ext cx="5120506" cy="196315"/>
            </a:xfrm>
            <a:custGeom>
              <a:avLst/>
              <a:gdLst/>
              <a:ahLst/>
              <a:cxnLst/>
              <a:rect l="l" t="t" r="r" b="b"/>
              <a:pathLst>
                <a:path w="231802" h="8864" extrusionOk="0">
                  <a:moveTo>
                    <a:pt x="230922" y="1"/>
                  </a:moveTo>
                  <a:lnTo>
                    <a:pt x="880" y="1"/>
                  </a:lnTo>
                  <a:cubicBezTo>
                    <a:pt x="388" y="1"/>
                    <a:pt x="1" y="387"/>
                    <a:pt x="1" y="880"/>
                  </a:cubicBezTo>
                  <a:lnTo>
                    <a:pt x="1" y="5346"/>
                  </a:lnTo>
                  <a:cubicBezTo>
                    <a:pt x="774" y="8863"/>
                    <a:pt x="9145" y="7738"/>
                    <a:pt x="14350" y="8230"/>
                  </a:cubicBezTo>
                  <a:lnTo>
                    <a:pt x="217452" y="8230"/>
                  </a:lnTo>
                  <a:cubicBezTo>
                    <a:pt x="222657" y="7738"/>
                    <a:pt x="231027" y="8863"/>
                    <a:pt x="231801" y="5346"/>
                  </a:cubicBezTo>
                  <a:lnTo>
                    <a:pt x="231801" y="880"/>
                  </a:lnTo>
                  <a:cubicBezTo>
                    <a:pt x="231801" y="387"/>
                    <a:pt x="231414" y="1"/>
                    <a:pt x="230922" y="1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668050" y="3928262"/>
              <a:ext cx="5120506" cy="95057"/>
            </a:xfrm>
            <a:custGeom>
              <a:avLst/>
              <a:gdLst/>
              <a:ahLst/>
              <a:cxnLst/>
              <a:rect l="l" t="t" r="r" b="b"/>
              <a:pathLst>
                <a:path w="231802" h="4292" extrusionOk="0">
                  <a:moveTo>
                    <a:pt x="14350" y="4291"/>
                  </a:moveTo>
                  <a:lnTo>
                    <a:pt x="217452" y="4291"/>
                  </a:lnTo>
                  <a:cubicBezTo>
                    <a:pt x="222657" y="3799"/>
                    <a:pt x="231027" y="3869"/>
                    <a:pt x="231801" y="352"/>
                  </a:cubicBezTo>
                  <a:lnTo>
                    <a:pt x="231801" y="1"/>
                  </a:lnTo>
                  <a:lnTo>
                    <a:pt x="1" y="1"/>
                  </a:lnTo>
                  <a:lnTo>
                    <a:pt x="1" y="352"/>
                  </a:lnTo>
                  <a:cubicBezTo>
                    <a:pt x="739" y="3869"/>
                    <a:pt x="9145" y="3799"/>
                    <a:pt x="14350" y="4291"/>
                  </a:cubicBez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2650202" y="3817653"/>
              <a:ext cx="1176226" cy="56100"/>
            </a:xfrm>
            <a:custGeom>
              <a:avLst/>
              <a:gdLst/>
              <a:ahLst/>
              <a:cxnLst/>
              <a:rect l="l" t="t" r="r" b="b"/>
              <a:pathLst>
                <a:path w="53247" h="2533" extrusionOk="0">
                  <a:moveTo>
                    <a:pt x="53071" y="1"/>
                  </a:moveTo>
                  <a:lnTo>
                    <a:pt x="176" y="1"/>
                  </a:lnTo>
                  <a:cubicBezTo>
                    <a:pt x="71" y="1"/>
                    <a:pt x="0" y="71"/>
                    <a:pt x="0" y="212"/>
                  </a:cubicBezTo>
                  <a:lnTo>
                    <a:pt x="0" y="1232"/>
                  </a:lnTo>
                  <a:cubicBezTo>
                    <a:pt x="176" y="2040"/>
                    <a:pt x="2075" y="2427"/>
                    <a:pt x="3271" y="2533"/>
                  </a:cubicBezTo>
                  <a:lnTo>
                    <a:pt x="49976" y="2533"/>
                  </a:lnTo>
                  <a:cubicBezTo>
                    <a:pt x="51172" y="2427"/>
                    <a:pt x="53071" y="2040"/>
                    <a:pt x="53247" y="1232"/>
                  </a:cubicBezTo>
                  <a:lnTo>
                    <a:pt x="53247" y="212"/>
                  </a:lnTo>
                  <a:cubicBezTo>
                    <a:pt x="53247" y="71"/>
                    <a:pt x="53176" y="1"/>
                    <a:pt x="53071" y="1"/>
                  </a:cubicBez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275" name="Google Shape;1275;p53"/>
          <p:cNvSpPr txBox="1">
            <a:spLocks noGrp="1"/>
          </p:cNvSpPr>
          <p:nvPr>
            <p:ph type="ctrTitle"/>
          </p:nvPr>
        </p:nvSpPr>
        <p:spPr>
          <a:xfrm>
            <a:off x="143838" y="1294950"/>
            <a:ext cx="3788091" cy="25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 smtClean="0"/>
              <a:t>Future Implementation</a:t>
            </a:r>
            <a:endParaRPr sz="4400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="" xmlns:a16="http://schemas.microsoft.com/office/drawing/2014/main" id="{35924B0F-E9CC-40C1-9015-F3989D45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2" r="1122"/>
          <a:stretch>
            <a:fillRect/>
          </a:stretch>
        </p:blipFill>
        <p:spPr>
          <a:xfrm>
            <a:off x="4133393" y="1131475"/>
            <a:ext cx="4134747" cy="2995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135" y="693587"/>
            <a:ext cx="2115495" cy="1609483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237015" y="3248469"/>
            <a:ext cx="1499044" cy="1279025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13" name="TextBox 12"/>
          <p:cNvSpPr txBox="1"/>
          <p:nvPr/>
        </p:nvSpPr>
        <p:spPr>
          <a:xfrm>
            <a:off x="319787" y="3410927"/>
            <a:ext cx="1333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b="1" dirty="0" smtClean="0"/>
              <a:t>Real time waste segregation process</a:t>
            </a:r>
            <a:endParaRPr lang="en-JM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0205372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4920832" y="4215840"/>
            <a:ext cx="2946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Future Implementation</a:t>
            </a:r>
            <a:endParaRPr lang="en-JM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099" y="1053084"/>
            <a:ext cx="7440175" cy="1737300"/>
          </a:xfrm>
        </p:spPr>
        <p:txBody>
          <a:bodyPr/>
          <a:lstStyle/>
          <a:p>
            <a:r>
              <a:rPr lang="en-JM" dirty="0" smtClean="0"/>
              <a:t>Link to our GitHub repository:</a:t>
            </a:r>
            <a:endParaRPr lang="en-JM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76084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000" dirty="0">
                <a:solidFill>
                  <a:schemeClr val="accent1"/>
                </a:solidFill>
                <a:hlinkClick r:id="rId2"/>
              </a:rPr>
              <a:t>https://github.com/Sonali2824/AUTOMATIC-WASTE-SEGREGATOR</a:t>
            </a:r>
            <a:endParaRPr lang="en-JM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099" y="1053084"/>
            <a:ext cx="8125976" cy="1737300"/>
          </a:xfrm>
        </p:spPr>
        <p:txBody>
          <a:bodyPr/>
          <a:lstStyle/>
          <a:p>
            <a:r>
              <a:rPr lang="en-JM" dirty="0" smtClean="0"/>
              <a:t>Link to our Instructions and Guide:</a:t>
            </a:r>
            <a:endParaRPr lang="en-JM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76084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000" dirty="0">
                <a:solidFill>
                  <a:schemeClr val="accent1"/>
                </a:solidFill>
                <a:hlinkClick r:id="rId2"/>
              </a:rPr>
              <a:t>https://drive.google.com/file/d/1NkXdsCRu6NgmVau9nOVZkz-BKu4ltk7D/view?usp=sharing</a:t>
            </a:r>
            <a:endParaRPr lang="en-JM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099" y="1053084"/>
            <a:ext cx="7440175" cy="1737300"/>
          </a:xfrm>
        </p:spPr>
        <p:txBody>
          <a:bodyPr/>
          <a:lstStyle/>
          <a:p>
            <a:r>
              <a:rPr lang="en-JM" dirty="0" smtClean="0"/>
              <a:t>Link to our video with respect to the project:</a:t>
            </a:r>
            <a:endParaRPr lang="en-JM" dirty="0"/>
          </a:p>
        </p:txBody>
      </p:sp>
      <p:sp>
        <p:nvSpPr>
          <p:cNvPr id="4" name="Rectangle 3"/>
          <p:cNvSpPr/>
          <p:nvPr/>
        </p:nvSpPr>
        <p:spPr>
          <a:xfrm>
            <a:off x="940085" y="2967686"/>
            <a:ext cx="73511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JM" sz="2000" dirty="0">
                <a:solidFill>
                  <a:schemeClr val="accent1"/>
                </a:solidFill>
                <a:hlinkClick r:id="rId2"/>
              </a:rPr>
              <a:t>https://drive.google.com/file/d/1t1j0kn3CWUSTD1A_iWmT14-93GGKXwMj/view?usp=sharing</a:t>
            </a:r>
            <a:endParaRPr lang="en-JM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6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2"/>
          <p:cNvSpPr txBox="1">
            <a:spLocks noGrp="1"/>
          </p:cNvSpPr>
          <p:nvPr>
            <p:ph type="subTitle" idx="2"/>
          </p:nvPr>
        </p:nvSpPr>
        <p:spPr>
          <a:xfrm>
            <a:off x="4681731" y="390987"/>
            <a:ext cx="2892075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JM" dirty="0" err="1" smtClean="0"/>
              <a:t>Sonali</a:t>
            </a:r>
            <a:r>
              <a:rPr lang="en-JM" dirty="0" smtClean="0"/>
              <a:t> </a:t>
            </a:r>
            <a:r>
              <a:rPr lang="en-JM" dirty="0" err="1" smtClean="0"/>
              <a:t>Preetha</a:t>
            </a:r>
            <a:r>
              <a:rPr lang="en-JM" dirty="0" smtClean="0"/>
              <a:t> </a:t>
            </a:r>
            <a:r>
              <a:rPr lang="en-JM" dirty="0" err="1" smtClean="0"/>
              <a:t>Nandagopalan</a:t>
            </a:r>
            <a:endParaRPr dirty="0"/>
          </a:p>
        </p:txBody>
      </p:sp>
      <p:sp>
        <p:nvSpPr>
          <p:cNvPr id="1258" name="Google Shape;1258;p52"/>
          <p:cNvSpPr txBox="1">
            <a:spLocks noGrp="1"/>
          </p:cNvSpPr>
          <p:nvPr>
            <p:ph type="subTitle" idx="1"/>
          </p:nvPr>
        </p:nvSpPr>
        <p:spPr>
          <a:xfrm>
            <a:off x="4681731" y="905260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JM" dirty="0" smtClean="0"/>
              <a:t>Number: +91 9986682692</a:t>
            </a:r>
          </a:p>
          <a:p>
            <a:pPr marL="0" indent="0"/>
            <a:r>
              <a:rPr lang="en-JM" dirty="0"/>
              <a:t>E-mail: </a:t>
            </a:r>
            <a:r>
              <a:rPr lang="en-JM" dirty="0" smtClean="0"/>
              <a:t>sovinara2824@gmail.com</a:t>
            </a:r>
          </a:p>
          <a:p>
            <a:pPr marL="0" indent="0"/>
            <a:r>
              <a:rPr lang="en-JM" dirty="0" smtClean="0"/>
              <a:t>College: New Horizon College of Engineering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1259" name="Google Shape;1259;p52"/>
          <p:cNvSpPr txBox="1">
            <a:spLocks noGrp="1"/>
          </p:cNvSpPr>
          <p:nvPr>
            <p:ph type="subTitle" idx="3"/>
          </p:nvPr>
        </p:nvSpPr>
        <p:spPr>
          <a:xfrm>
            <a:off x="4681731" y="2267716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JM" dirty="0"/>
              <a:t>Number</a:t>
            </a:r>
            <a:r>
              <a:rPr lang="en-JM" dirty="0" smtClean="0"/>
              <a:t>: +</a:t>
            </a:r>
            <a:r>
              <a:rPr lang="en-JM" dirty="0"/>
              <a:t>91 8197593286</a:t>
            </a:r>
          </a:p>
          <a:p>
            <a:pPr marL="0" indent="0"/>
            <a:r>
              <a:rPr lang="en-JM" dirty="0"/>
              <a:t>E-mail: silpasreeni99@gmail.com</a:t>
            </a:r>
          </a:p>
          <a:p>
            <a:pPr marL="0" indent="0"/>
            <a:r>
              <a:rPr lang="en-JM" dirty="0"/>
              <a:t>College</a:t>
            </a:r>
            <a:r>
              <a:rPr lang="en-JM" dirty="0" smtClean="0"/>
              <a:t>: </a:t>
            </a:r>
            <a:r>
              <a:rPr lang="en-US" dirty="0"/>
              <a:t>New Horizon College of Engineering</a:t>
            </a:r>
          </a:p>
          <a:p>
            <a:pPr marL="0" indent="0"/>
            <a:endParaRPr lang="en-JM" dirty="0"/>
          </a:p>
        </p:txBody>
      </p:sp>
      <p:sp>
        <p:nvSpPr>
          <p:cNvPr id="1260" name="Google Shape;1260;p52"/>
          <p:cNvSpPr txBox="1">
            <a:spLocks noGrp="1"/>
          </p:cNvSpPr>
          <p:nvPr>
            <p:ph type="subTitle" idx="4"/>
          </p:nvPr>
        </p:nvSpPr>
        <p:spPr>
          <a:xfrm>
            <a:off x="5257800" y="2029969"/>
            <a:ext cx="1911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JM" dirty="0" err="1" smtClean="0"/>
              <a:t>Silpa</a:t>
            </a:r>
            <a:r>
              <a:rPr lang="en-JM" dirty="0" smtClean="0"/>
              <a:t> S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1261" name="Google Shape;1261;p52"/>
          <p:cNvSpPr txBox="1">
            <a:spLocks noGrp="1"/>
          </p:cNvSpPr>
          <p:nvPr>
            <p:ph type="subTitle" idx="5"/>
          </p:nvPr>
        </p:nvSpPr>
        <p:spPr>
          <a:xfrm>
            <a:off x="4681731" y="3621028"/>
            <a:ext cx="3072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JM" dirty="0"/>
              <a:t>Number</a:t>
            </a:r>
            <a:r>
              <a:rPr lang="en-JM" dirty="0" smtClean="0"/>
              <a:t>: +91 8884245952</a:t>
            </a:r>
            <a:endParaRPr lang="en-JM" dirty="0"/>
          </a:p>
          <a:p>
            <a:pPr marL="0" indent="0"/>
            <a:r>
              <a:rPr lang="en-JM" dirty="0"/>
              <a:t>E-mail</a:t>
            </a:r>
            <a:r>
              <a:rPr lang="en-JM" dirty="0" smtClean="0"/>
              <a:t>: prakriti.s777@gmail.com</a:t>
            </a:r>
            <a:endParaRPr lang="en-JM" dirty="0"/>
          </a:p>
          <a:p>
            <a:pPr marL="0" indent="0"/>
            <a:r>
              <a:rPr lang="en-JM" dirty="0"/>
              <a:t>College</a:t>
            </a:r>
            <a:r>
              <a:rPr lang="en-JM" dirty="0" smtClean="0"/>
              <a:t>: </a:t>
            </a:r>
            <a:r>
              <a:rPr lang="en-US" dirty="0"/>
              <a:t>New Horizon College of Engineering</a:t>
            </a:r>
          </a:p>
          <a:p>
            <a:pPr marL="0" indent="0"/>
            <a:endParaRPr lang="en-JM" dirty="0"/>
          </a:p>
        </p:txBody>
      </p:sp>
      <p:sp>
        <p:nvSpPr>
          <p:cNvPr id="1262" name="Google Shape;1262;p52"/>
          <p:cNvSpPr txBox="1">
            <a:spLocks noGrp="1"/>
          </p:cNvSpPr>
          <p:nvPr>
            <p:ph type="subTitle" idx="6"/>
          </p:nvPr>
        </p:nvSpPr>
        <p:spPr>
          <a:xfrm>
            <a:off x="5257800" y="3326131"/>
            <a:ext cx="2200275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JM" dirty="0" smtClean="0"/>
              <a:t>Prakriti Sharma K P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1263" name="Google Shape;1263;p52"/>
          <p:cNvSpPr txBox="1">
            <a:spLocks noGrp="1"/>
          </p:cNvSpPr>
          <p:nvPr>
            <p:ph type="title"/>
          </p:nvPr>
        </p:nvSpPr>
        <p:spPr>
          <a:xfrm>
            <a:off x="713225" y="1703104"/>
            <a:ext cx="365875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Meet the Team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2"/>
          <p:cNvSpPr txBox="1">
            <a:spLocks noGrp="1"/>
          </p:cNvSpPr>
          <p:nvPr>
            <p:ph type="title"/>
          </p:nvPr>
        </p:nvSpPr>
        <p:spPr>
          <a:xfrm>
            <a:off x="1404340" y="0"/>
            <a:ext cx="5272905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Virtual Selfie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547" b="88281" l="12225" r="881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63" t="9903" r="9419" b="10885"/>
          <a:stretch/>
        </p:blipFill>
        <p:spPr>
          <a:xfrm>
            <a:off x="1605517" y="1137683"/>
            <a:ext cx="6977622" cy="39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6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Thank you!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6524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loud 85">
            <a:extLst>
              <a:ext uri="{FF2B5EF4-FFF2-40B4-BE49-F238E27FC236}">
                <a16:creationId xmlns="" xmlns:a16="http://schemas.microsoft.com/office/drawing/2014/main" id="{607F94E1-60A3-4363-8CED-248C7C20E307}"/>
              </a:ext>
            </a:extLst>
          </p:cNvPr>
          <p:cNvSpPr/>
          <p:nvPr/>
        </p:nvSpPr>
        <p:spPr>
          <a:xfrm>
            <a:off x="250647" y="283674"/>
            <a:ext cx="1981080" cy="1262376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7" name="Cloud 86">
            <a:extLst>
              <a:ext uri="{FF2B5EF4-FFF2-40B4-BE49-F238E27FC236}">
                <a16:creationId xmlns="" xmlns:a16="http://schemas.microsoft.com/office/drawing/2014/main" id="{FC50FEE6-B18E-4E11-985C-76ACB759B3C4}"/>
              </a:ext>
            </a:extLst>
          </p:cNvPr>
          <p:cNvSpPr/>
          <p:nvPr/>
        </p:nvSpPr>
        <p:spPr>
          <a:xfrm>
            <a:off x="1731315" y="1266251"/>
            <a:ext cx="2135839" cy="1324553"/>
          </a:xfrm>
          <a:prstGeom prst="cloud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8" name="Cloud 87">
            <a:extLst>
              <a:ext uri="{FF2B5EF4-FFF2-40B4-BE49-F238E27FC236}">
                <a16:creationId xmlns="" xmlns:a16="http://schemas.microsoft.com/office/drawing/2014/main" id="{A15FE774-9E7A-452F-B2B6-2D2C8264479A}"/>
              </a:ext>
            </a:extLst>
          </p:cNvPr>
          <p:cNvSpPr/>
          <p:nvPr/>
        </p:nvSpPr>
        <p:spPr>
          <a:xfrm>
            <a:off x="3706693" y="1921115"/>
            <a:ext cx="2922707" cy="165226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9" name="Cloud 88">
            <a:extLst>
              <a:ext uri="{FF2B5EF4-FFF2-40B4-BE49-F238E27FC236}">
                <a16:creationId xmlns="" xmlns:a16="http://schemas.microsoft.com/office/drawing/2014/main" id="{BF43C30C-2F7F-4361-A2DD-6AD9B382F073}"/>
              </a:ext>
            </a:extLst>
          </p:cNvPr>
          <p:cNvSpPr/>
          <p:nvPr/>
        </p:nvSpPr>
        <p:spPr>
          <a:xfrm>
            <a:off x="5507850" y="3292231"/>
            <a:ext cx="3482764" cy="1851273"/>
          </a:xfrm>
          <a:prstGeom prst="cloud">
            <a:avLst/>
          </a:prstGeom>
          <a:solidFill>
            <a:schemeClr val="accent5">
              <a:lumMod val="75000"/>
              <a:alpha val="89804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="" xmlns:a16="http://schemas.microsoft.com/office/drawing/2014/main" id="{726B5A0F-CA2A-4824-A216-646F038A3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30" t="64162" r="54674" b="15151"/>
          <a:stretch/>
        </p:blipFill>
        <p:spPr>
          <a:xfrm>
            <a:off x="668531" y="503628"/>
            <a:ext cx="1145319" cy="822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="" xmlns:a16="http://schemas.microsoft.com/office/drawing/2014/main" id="{C70CD9C2-4876-4259-BC58-8EC21E101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43" t="52575" r="31848" b="22498"/>
          <a:stretch/>
        </p:blipFill>
        <p:spPr>
          <a:xfrm>
            <a:off x="1996030" y="1546055"/>
            <a:ext cx="1502420" cy="762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="" xmlns:a16="http://schemas.microsoft.com/office/drawing/2014/main" id="{AB899ED3-5CC0-4847-80E5-0C0E84114B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65" t="23982" r="54313" b="8819"/>
          <a:stretch/>
        </p:blipFill>
        <p:spPr>
          <a:xfrm>
            <a:off x="4188820" y="2204989"/>
            <a:ext cx="936687" cy="1052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F9007ED1-2BD2-4462-9F28-A4780A7C7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046" y="2231471"/>
            <a:ext cx="999581" cy="999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4" name="Picture 93">
            <a:extLst>
              <a:ext uri="{FF2B5EF4-FFF2-40B4-BE49-F238E27FC236}">
                <a16:creationId xmlns="" xmlns:a16="http://schemas.microsoft.com/office/drawing/2014/main" id="{28C66BB4-40ED-4CA5-B680-98DF685BBF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48" t="40961" r="63506" b="40479"/>
          <a:stretch/>
        </p:blipFill>
        <p:spPr>
          <a:xfrm>
            <a:off x="6000213" y="3634557"/>
            <a:ext cx="1239657" cy="1065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="" xmlns:a16="http://schemas.microsoft.com/office/drawing/2014/main" id="{654C6B24-5B80-4E51-95F7-BDCECF0968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609" t="52175" r="32717" b="20611"/>
          <a:stretch/>
        </p:blipFill>
        <p:spPr>
          <a:xfrm>
            <a:off x="7278398" y="3489841"/>
            <a:ext cx="841525" cy="1330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089400" y="503624"/>
            <a:ext cx="378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800" b="1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PROBLEM STATEMENT</a:t>
            </a:r>
          </a:p>
        </p:txBody>
      </p:sp>
      <p:pic>
        <p:nvPicPr>
          <p:cNvPr id="14" name="Picture 2" descr="See the source image">
            <a:extLst>
              <a:ext uri="{FF2B5EF4-FFF2-40B4-BE49-F238E27FC236}">
                <a16:creationId xmlns="" xmlns:a16="http://schemas.microsoft.com/office/drawing/2014/main" id="{F66586C2-C045-456E-9EAB-5025AF34C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0000" r="90000">
                        <a14:foregroundMark x1="45000" y1="23375" x2="48125" y2="82875"/>
                        <a14:foregroundMark x1="57375" y1="84375" x2="60000" y2="19750"/>
                        <a14:foregroundMark x1="48125" y1="97750" x2="61500" y2="91125"/>
                        <a14:foregroundMark x1="25000" y1="50500" x2="25000" y2="58750"/>
                        <a14:foregroundMark x1="26125" y1="58250" x2="26125" y2="61375"/>
                        <a14:foregroundMark x1="31750" y1="63375" x2="31750" y2="63375"/>
                        <a14:foregroundMark x1="25750" y1="46250" x2="25375" y2="67750"/>
                        <a14:foregroundMark x1="25375" y1="44125" x2="26750" y2="5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3" y="2870608"/>
            <a:ext cx="1981080" cy="1856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3657" y="182525"/>
            <a:ext cx="1660105" cy="649682"/>
          </a:xfrm>
        </p:spPr>
        <p:txBody>
          <a:bodyPr/>
          <a:lstStyle/>
          <a:p>
            <a:r>
              <a:rPr lang="en-JM" sz="1400" dirty="0" smtClean="0"/>
              <a:t>Problem Statement</a:t>
            </a:r>
            <a:endParaRPr lang="en-JM" sz="14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629510394"/>
              </p:ext>
            </p:extLst>
          </p:nvPr>
        </p:nvGraphicFramePr>
        <p:xfrm>
          <a:off x="441787" y="688369"/>
          <a:ext cx="8435085" cy="4169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="" xmlns:a16="http://schemas.microsoft.com/office/drawing/2014/main" id="{4DC8040F-9F82-4E20-AD66-6CFBD1947AAF}"/>
              </a:ext>
            </a:extLst>
          </p:cNvPr>
          <p:cNvSpPr/>
          <p:nvPr/>
        </p:nvSpPr>
        <p:spPr>
          <a:xfrm>
            <a:off x="4959047" y="1519159"/>
            <a:ext cx="3679620" cy="2496458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AUTOWASTAGATOR!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A model that segregates wet, dry and plastic waste automatically!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44800" y="609600"/>
            <a:ext cx="341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SYSTEM</a:t>
            </a:r>
            <a:endParaRPr lang="en-JM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proved Smart Waste Management for Smart City | by Edin Golubovic |  Inovatink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41" y="1403045"/>
            <a:ext cx="3532387" cy="27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37"/>
          <p:cNvGrpSpPr/>
          <p:nvPr/>
        </p:nvGrpSpPr>
        <p:grpSpPr>
          <a:xfrm>
            <a:off x="4779081" y="986374"/>
            <a:ext cx="2618745" cy="2618224"/>
            <a:chOff x="2727361" y="592571"/>
            <a:chExt cx="3678013" cy="3677281"/>
          </a:xfrm>
        </p:grpSpPr>
        <p:sp>
          <p:nvSpPr>
            <p:cNvPr id="840" name="Google Shape;840;p37"/>
            <p:cNvSpPr/>
            <p:nvPr/>
          </p:nvSpPr>
          <p:spPr>
            <a:xfrm rot="1800047">
              <a:off x="3219843" y="1086434"/>
              <a:ext cx="2690936" cy="2690936"/>
            </a:xfrm>
            <a:prstGeom prst="blockArc">
              <a:avLst>
                <a:gd name="adj1" fmla="val 14462872"/>
                <a:gd name="adj2" fmla="val 297976"/>
                <a:gd name="adj3" fmla="val 1299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 rot="-1800047" flipH="1">
              <a:off x="3221956" y="1086434"/>
              <a:ext cx="2690936" cy="2690936"/>
            </a:xfrm>
            <a:prstGeom prst="blockArc">
              <a:avLst>
                <a:gd name="adj1" fmla="val 14348563"/>
                <a:gd name="adj2" fmla="val 385493"/>
                <a:gd name="adj3" fmla="val 1338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 rot="-8100000">
              <a:off x="4316426" y="1049335"/>
              <a:ext cx="482388" cy="50105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 rot="-9000757" flipH="1">
              <a:off x="3220953" y="1084808"/>
              <a:ext cx="2690226" cy="2690226"/>
            </a:xfrm>
            <a:prstGeom prst="blockArc">
              <a:avLst>
                <a:gd name="adj1" fmla="val 14316164"/>
                <a:gd name="adj2" fmla="val 59841"/>
                <a:gd name="adj3" fmla="val 135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 rot="-1026654">
              <a:off x="5338008" y="2718135"/>
              <a:ext cx="463935" cy="507673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 rot="6360711">
              <a:off x="3342886" y="2780098"/>
              <a:ext cx="426340" cy="467177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846" name="Google Shape;846;p37"/>
          <p:cNvSpPr/>
          <p:nvPr/>
        </p:nvSpPr>
        <p:spPr>
          <a:xfrm>
            <a:off x="7475448" y="-2418987"/>
            <a:ext cx="3337120" cy="3367648"/>
          </a:xfrm>
          <a:custGeom>
            <a:avLst/>
            <a:gdLst/>
            <a:ahLst/>
            <a:cxnLst/>
            <a:rect l="l" t="t" r="r" b="b"/>
            <a:pathLst>
              <a:path w="182033" h="182306" extrusionOk="0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7" name="Google Shape;847;p37"/>
          <p:cNvSpPr/>
          <p:nvPr/>
        </p:nvSpPr>
        <p:spPr>
          <a:xfrm>
            <a:off x="1523305" y="4494181"/>
            <a:ext cx="2778828" cy="2800180"/>
          </a:xfrm>
          <a:custGeom>
            <a:avLst/>
            <a:gdLst/>
            <a:ahLst/>
            <a:cxnLst/>
            <a:rect l="l" t="t" r="r" b="b"/>
            <a:pathLst>
              <a:path w="31385" h="31386" extrusionOk="0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8" name="Google Shape;848;p37"/>
          <p:cNvSpPr/>
          <p:nvPr/>
        </p:nvSpPr>
        <p:spPr>
          <a:xfrm>
            <a:off x="1831158" y="4599421"/>
            <a:ext cx="322388" cy="334843"/>
          </a:xfrm>
          <a:custGeom>
            <a:avLst/>
            <a:gdLst/>
            <a:ahLst/>
            <a:cxnLst/>
            <a:rect l="l" t="t" r="r" b="b"/>
            <a:pathLst>
              <a:path w="9701" h="9999" extrusionOk="0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9" name="Google Shape;849;p37"/>
          <p:cNvSpPr txBox="1">
            <a:spLocks noGrp="1"/>
          </p:cNvSpPr>
          <p:nvPr>
            <p:ph type="title"/>
          </p:nvPr>
        </p:nvSpPr>
        <p:spPr>
          <a:xfrm>
            <a:off x="657725" y="1841558"/>
            <a:ext cx="31002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Target users</a:t>
            </a:r>
            <a:endParaRPr dirty="0"/>
          </a:p>
        </p:txBody>
      </p:sp>
      <p:sp>
        <p:nvSpPr>
          <p:cNvPr id="851" name="Google Shape;851;p37"/>
          <p:cNvSpPr txBox="1">
            <a:spLocks noGrp="1"/>
          </p:cNvSpPr>
          <p:nvPr>
            <p:ph type="title" idx="4294967295"/>
          </p:nvPr>
        </p:nvSpPr>
        <p:spPr>
          <a:xfrm>
            <a:off x="3939435" y="1138285"/>
            <a:ext cx="14124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800" dirty="0" smtClean="0">
                <a:solidFill>
                  <a:schemeClr val="dk1"/>
                </a:solidFill>
              </a:rPr>
              <a:t>Tech Parks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53" name="Google Shape;853;p37"/>
          <p:cNvSpPr txBox="1">
            <a:spLocks noGrp="1"/>
          </p:cNvSpPr>
          <p:nvPr>
            <p:ph type="title" idx="4294967295"/>
          </p:nvPr>
        </p:nvSpPr>
        <p:spPr>
          <a:xfrm>
            <a:off x="7019354" y="1082779"/>
            <a:ext cx="13251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JM" sz="1800" dirty="0" smtClean="0">
                <a:solidFill>
                  <a:schemeClr val="dk1"/>
                </a:solidFill>
              </a:rPr>
              <a:t>Colleges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title" idx="4294967295"/>
          </p:nvPr>
        </p:nvSpPr>
        <p:spPr>
          <a:xfrm>
            <a:off x="5693100" y="3330904"/>
            <a:ext cx="18360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JM" sz="1800" dirty="0" smtClean="0">
                <a:solidFill>
                  <a:schemeClr val="dk1"/>
                </a:solidFill>
              </a:rPr>
              <a:t>Other L</a:t>
            </a:r>
            <a:r>
              <a:rPr lang="en" sz="1800" dirty="0" smtClean="0">
                <a:solidFill>
                  <a:schemeClr val="dk1"/>
                </a:solidFill>
              </a:rPr>
              <a:t>arge Organisations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44043309"/>
              </p:ext>
            </p:extLst>
          </p:nvPr>
        </p:nvGraphicFramePr>
        <p:xfrm>
          <a:off x="333375" y="1219200"/>
          <a:ext cx="8315325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2600" y="742950"/>
            <a:ext cx="4333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800" b="1" dirty="0" smtClean="0">
                <a:solidFill>
                  <a:schemeClr val="tx1"/>
                </a:solidFill>
              </a:rPr>
              <a:t>FLOWCHART</a:t>
            </a:r>
            <a:endParaRPr lang="en-JM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8"/>
          <p:cNvSpPr txBox="1">
            <a:spLocks noGrp="1"/>
          </p:cNvSpPr>
          <p:nvPr>
            <p:ph type="title" idx="2"/>
          </p:nvPr>
        </p:nvSpPr>
        <p:spPr>
          <a:xfrm>
            <a:off x="345584" y="548742"/>
            <a:ext cx="5482015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Technology Stack</a:t>
            </a:r>
            <a:endParaRPr dirty="0"/>
          </a:p>
        </p:txBody>
      </p:sp>
      <p:sp>
        <p:nvSpPr>
          <p:cNvPr id="898" name="Google Shape;898;p38"/>
          <p:cNvSpPr/>
          <p:nvPr/>
        </p:nvSpPr>
        <p:spPr>
          <a:xfrm>
            <a:off x="6392878" y="2791653"/>
            <a:ext cx="15" cy="1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9" name="Google Shape;899;p38"/>
          <p:cNvSpPr/>
          <p:nvPr/>
        </p:nvSpPr>
        <p:spPr>
          <a:xfrm>
            <a:off x="6392878" y="2792576"/>
            <a:ext cx="15" cy="48279"/>
          </a:xfrm>
          <a:custGeom>
            <a:avLst/>
            <a:gdLst/>
            <a:ahLst/>
            <a:cxnLst/>
            <a:rect l="l" t="t" r="r" b="b"/>
            <a:pathLst>
              <a:path w="1" h="3348" extrusionOk="0">
                <a:moveTo>
                  <a:pt x="0" y="1"/>
                </a:moveTo>
                <a:lnTo>
                  <a:pt x="0" y="2833"/>
                </a:lnTo>
                <a:cubicBezTo>
                  <a:pt x="0" y="3026"/>
                  <a:pt x="0" y="3154"/>
                  <a:pt x="0" y="3348"/>
                </a:cubicBezTo>
                <a:lnTo>
                  <a:pt x="0" y="580"/>
                </a:lnTo>
                <a:cubicBezTo>
                  <a:pt x="0" y="387"/>
                  <a:pt x="0" y="194"/>
                  <a:pt x="0" y="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0" name="Google Shape;900;p38"/>
          <p:cNvSpPr/>
          <p:nvPr/>
        </p:nvSpPr>
        <p:spPr>
          <a:xfrm>
            <a:off x="6392878" y="2765668"/>
            <a:ext cx="15" cy="1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1" name="Google Shape;901;p38"/>
          <p:cNvSpPr/>
          <p:nvPr/>
        </p:nvSpPr>
        <p:spPr>
          <a:xfrm>
            <a:off x="6392878" y="2767526"/>
            <a:ext cx="15" cy="47341"/>
          </a:xfrm>
          <a:custGeom>
            <a:avLst/>
            <a:gdLst/>
            <a:ahLst/>
            <a:cxnLst/>
            <a:rect l="l" t="t" r="r" b="b"/>
            <a:pathLst>
              <a:path w="1" h="3283" extrusionOk="0">
                <a:moveTo>
                  <a:pt x="0" y="0"/>
                </a:moveTo>
                <a:lnTo>
                  <a:pt x="0" y="2768"/>
                </a:lnTo>
                <a:cubicBezTo>
                  <a:pt x="0" y="2961"/>
                  <a:pt x="0" y="3154"/>
                  <a:pt x="0" y="3282"/>
                </a:cubicBezTo>
                <a:lnTo>
                  <a:pt x="0" y="515"/>
                </a:lnTo>
                <a:cubicBezTo>
                  <a:pt x="0" y="322"/>
                  <a:pt x="0" y="129"/>
                  <a:pt x="0" y="0"/>
                </a:cubicBezTo>
                <a:close/>
              </a:path>
            </a:pathLst>
          </a:custGeom>
          <a:solidFill>
            <a:srgbClr val="E697C2">
              <a:alpha val="9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2" name="Google Shape;902;p38"/>
          <p:cNvSpPr/>
          <p:nvPr/>
        </p:nvSpPr>
        <p:spPr>
          <a:xfrm>
            <a:off x="6826346" y="1297507"/>
            <a:ext cx="15" cy="42699"/>
          </a:xfrm>
          <a:custGeom>
            <a:avLst/>
            <a:gdLst/>
            <a:ahLst/>
            <a:cxnLst/>
            <a:rect l="l" t="t" r="r" b="b"/>
            <a:pathLst>
              <a:path w="1" h="2961" extrusionOk="0">
                <a:moveTo>
                  <a:pt x="1" y="0"/>
                </a:moveTo>
                <a:lnTo>
                  <a:pt x="1" y="2059"/>
                </a:lnTo>
                <a:lnTo>
                  <a:pt x="1" y="2960"/>
                </a:lnTo>
                <a:lnTo>
                  <a:pt x="1" y="965"/>
                </a:ln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3" name="Google Shape;903;p38"/>
          <p:cNvSpPr/>
          <p:nvPr/>
        </p:nvSpPr>
        <p:spPr>
          <a:xfrm>
            <a:off x="6926597" y="1363396"/>
            <a:ext cx="15" cy="1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4" name="Google Shape;904;p38"/>
          <p:cNvSpPr/>
          <p:nvPr/>
        </p:nvSpPr>
        <p:spPr>
          <a:xfrm>
            <a:off x="6926597" y="1364319"/>
            <a:ext cx="15" cy="35287"/>
          </a:xfrm>
          <a:custGeom>
            <a:avLst/>
            <a:gdLst/>
            <a:ahLst/>
            <a:cxnLst/>
            <a:rect l="l" t="t" r="r" b="b"/>
            <a:pathLst>
              <a:path w="1" h="2447" extrusionOk="0">
                <a:moveTo>
                  <a:pt x="0" y="1"/>
                </a:moveTo>
                <a:lnTo>
                  <a:pt x="0" y="2060"/>
                </a:lnTo>
                <a:cubicBezTo>
                  <a:pt x="0" y="2189"/>
                  <a:pt x="0" y="2318"/>
                  <a:pt x="0" y="2446"/>
                </a:cubicBezTo>
                <a:lnTo>
                  <a:pt x="0" y="387"/>
                </a:lnTo>
                <a:cubicBezTo>
                  <a:pt x="0" y="258"/>
                  <a:pt x="0" y="130"/>
                  <a:pt x="0" y="1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5" name="Google Shape;905;p38"/>
          <p:cNvSpPr/>
          <p:nvPr/>
        </p:nvSpPr>
        <p:spPr>
          <a:xfrm>
            <a:off x="6826346" y="1281718"/>
            <a:ext cx="15" cy="42712"/>
          </a:xfrm>
          <a:custGeom>
            <a:avLst/>
            <a:gdLst/>
            <a:ahLst/>
            <a:cxnLst/>
            <a:rect l="l" t="t" r="r" b="b"/>
            <a:pathLst>
              <a:path w="1" h="2962" extrusionOk="0">
                <a:moveTo>
                  <a:pt x="1" y="1"/>
                </a:moveTo>
                <a:lnTo>
                  <a:pt x="1" y="1996"/>
                </a:lnTo>
                <a:lnTo>
                  <a:pt x="1" y="2961"/>
                </a:lnTo>
                <a:lnTo>
                  <a:pt x="1" y="902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6" name="Google Shape;906;p38"/>
          <p:cNvSpPr/>
          <p:nvPr/>
        </p:nvSpPr>
        <p:spPr>
          <a:xfrm>
            <a:off x="6926597" y="1347620"/>
            <a:ext cx="15" cy="1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7" t="-8854" r="26108" b="23467"/>
          <a:stretch/>
        </p:blipFill>
        <p:spPr>
          <a:xfrm>
            <a:off x="5297105" y="3886199"/>
            <a:ext cx="924295" cy="819261"/>
          </a:xfrm>
          <a:prstGeom prst="rect">
            <a:avLst/>
          </a:prstGeom>
        </p:spPr>
      </p:pic>
      <p:pic>
        <p:nvPicPr>
          <p:cNvPr id="2050" name="Picture 2" descr="https://keras.io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83" y="1399606"/>
            <a:ext cx="1046084" cy="303365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823" y="2224646"/>
            <a:ext cx="707312" cy="87105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577377" y="2059686"/>
            <a:ext cx="1860697" cy="1831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79" y="2224646"/>
            <a:ext cx="1478095" cy="1478095"/>
          </a:xfrm>
          <a:prstGeom prst="rect">
            <a:avLst/>
          </a:prstGeom>
        </p:spPr>
      </p:pic>
      <p:pic>
        <p:nvPicPr>
          <p:cNvPr id="2052" name="Picture 4" descr="https://upload.wikimedia.org/wikipedia/commons/thumb/3/31/NumPy_logo_2020.svg/1280px-NumPy_logo_2020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91" y="3942796"/>
            <a:ext cx="1654752" cy="74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507" y="2252544"/>
            <a:ext cx="734084" cy="788058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8" name="Straight Arrow Connector 17"/>
          <p:cNvCxnSpPr>
            <a:stCxn id="14" idx="0"/>
            <a:endCxn id="2050" idx="2"/>
          </p:cNvCxnSpPr>
          <p:nvPr/>
        </p:nvCxnSpPr>
        <p:spPr>
          <a:xfrm flipH="1" flipV="1">
            <a:off x="4507725" y="1702971"/>
            <a:ext cx="1" cy="35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38074" y="2660175"/>
            <a:ext cx="581726" cy="131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168532" y="3702741"/>
            <a:ext cx="191300" cy="18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476625" y="3619500"/>
            <a:ext cx="292054" cy="32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191467" y="2533650"/>
            <a:ext cx="431185" cy="12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35784" y="3092207"/>
            <a:ext cx="119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b="1" i="1" dirty="0" smtClean="0">
                <a:solidFill>
                  <a:srgbClr val="FF0000"/>
                </a:solidFill>
              </a:rPr>
              <a:t>TKinter</a:t>
            </a:r>
            <a:endParaRPr lang="en-JM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1"/>
          <p:cNvSpPr/>
          <p:nvPr/>
        </p:nvSpPr>
        <p:spPr>
          <a:xfrm rot="214">
            <a:off x="4521814" y="-249460"/>
            <a:ext cx="9645300" cy="9597900"/>
          </a:xfrm>
          <a:prstGeom prst="donut">
            <a:avLst>
              <a:gd name="adj" fmla="val 389"/>
            </a:avLst>
          </a:pr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2" name="Google Shape;642;p31"/>
          <p:cNvSpPr txBox="1">
            <a:spLocks noGrp="1"/>
          </p:cNvSpPr>
          <p:nvPr>
            <p:ph type="title"/>
          </p:nvPr>
        </p:nvSpPr>
        <p:spPr>
          <a:xfrm>
            <a:off x="713225" y="1700788"/>
            <a:ext cx="31002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Dataset Sources</a:t>
            </a:r>
            <a:endParaRPr dirty="0"/>
          </a:p>
        </p:txBody>
      </p:sp>
      <p:sp>
        <p:nvSpPr>
          <p:cNvPr id="643" name="Google Shape;643;p31"/>
          <p:cNvSpPr/>
          <p:nvPr/>
        </p:nvSpPr>
        <p:spPr>
          <a:xfrm>
            <a:off x="4174725" y="2610720"/>
            <a:ext cx="1080000" cy="728700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4" name="Google Shape;644;p31"/>
          <p:cNvSpPr/>
          <p:nvPr/>
        </p:nvSpPr>
        <p:spPr>
          <a:xfrm>
            <a:off x="4894500" y="1566043"/>
            <a:ext cx="897000" cy="636300"/>
          </a:xfrm>
          <a:prstGeom prst="ca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6" name="Google Shape;646;p31"/>
          <p:cNvSpPr/>
          <p:nvPr/>
        </p:nvSpPr>
        <p:spPr>
          <a:xfrm>
            <a:off x="3630675" y="3747795"/>
            <a:ext cx="1297800" cy="831600"/>
          </a:xfrm>
          <a:prstGeom prst="ca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7" name="Google Shape;647;p31"/>
          <p:cNvSpPr txBox="1"/>
          <p:nvPr/>
        </p:nvSpPr>
        <p:spPr>
          <a:xfrm>
            <a:off x="5099478" y="4054004"/>
            <a:ext cx="33129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2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31"/>
          <p:cNvSpPr txBox="1"/>
          <p:nvPr/>
        </p:nvSpPr>
        <p:spPr>
          <a:xfrm>
            <a:off x="5365278" y="2654768"/>
            <a:ext cx="27813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Kaggle Waste Classification Images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1"/>
          <p:cNvSpPr txBox="1"/>
          <p:nvPr/>
        </p:nvSpPr>
        <p:spPr>
          <a:xfrm>
            <a:off x="5099478" y="3834603"/>
            <a:ext cx="33129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 smtClean="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Total of approximately 26,000 images!</a:t>
            </a:r>
            <a:endParaRPr sz="1800" dirty="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2" name="Google Shape;652;p31"/>
          <p:cNvSpPr txBox="1"/>
          <p:nvPr/>
        </p:nvSpPr>
        <p:spPr>
          <a:xfrm>
            <a:off x="6023369" y="1545173"/>
            <a:ext cx="2727226" cy="70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 smtClean="0">
                <a:solidFill>
                  <a:schemeClr val="tx1"/>
                </a:solidFill>
                <a:latin typeface="Lato" panose="020B0604020202020204" charset="0"/>
                <a:ea typeface="Anton"/>
                <a:cs typeface="Anton"/>
                <a:sym typeface="Anton"/>
              </a:rPr>
              <a:t>Thung and Mindy Yang’s (TrashNet) Dataset</a:t>
            </a:r>
            <a:endParaRPr sz="1800" dirty="0">
              <a:solidFill>
                <a:schemeClr val="tx1"/>
              </a:solidFill>
              <a:latin typeface="Lato" panose="020B0604020202020204" charset="0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3"/>
          <p:cNvSpPr txBox="1">
            <a:spLocks noGrp="1"/>
          </p:cNvSpPr>
          <p:nvPr>
            <p:ph type="title"/>
          </p:nvPr>
        </p:nvSpPr>
        <p:spPr>
          <a:xfrm>
            <a:off x="713225" y="1703104"/>
            <a:ext cx="26790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What Sets Us Apart?</a:t>
            </a:r>
            <a:endParaRPr dirty="0"/>
          </a:p>
        </p:txBody>
      </p:sp>
      <p:sp>
        <p:nvSpPr>
          <p:cNvPr id="666" name="Google Shape;666;p33"/>
          <p:cNvSpPr/>
          <p:nvPr/>
        </p:nvSpPr>
        <p:spPr>
          <a:xfrm>
            <a:off x="4797928" y="609157"/>
            <a:ext cx="21" cy="2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AF7A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7" name="Google Shape;667;p33"/>
          <p:cNvSpPr/>
          <p:nvPr/>
        </p:nvSpPr>
        <p:spPr>
          <a:xfrm>
            <a:off x="4552870" y="750853"/>
            <a:ext cx="774233" cy="7671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1" name="Google Shape;681;p33"/>
          <p:cNvSpPr/>
          <p:nvPr/>
        </p:nvSpPr>
        <p:spPr>
          <a:xfrm>
            <a:off x="4564101" y="3518989"/>
            <a:ext cx="723900" cy="7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86" name="Google Shape;686;p33"/>
          <p:cNvGrpSpPr/>
          <p:nvPr/>
        </p:nvGrpSpPr>
        <p:grpSpPr>
          <a:xfrm>
            <a:off x="4305544" y="2363326"/>
            <a:ext cx="485193" cy="296592"/>
            <a:chOff x="6985014" y="1063926"/>
            <a:chExt cx="485193" cy="296592"/>
          </a:xfrm>
        </p:grpSpPr>
        <p:sp>
          <p:nvSpPr>
            <p:cNvPr id="687" name="Google Shape;687;p33"/>
            <p:cNvSpPr/>
            <p:nvPr/>
          </p:nvSpPr>
          <p:spPr>
            <a:xfrm>
              <a:off x="6985014" y="1063926"/>
              <a:ext cx="296614" cy="296592"/>
            </a:xfrm>
            <a:custGeom>
              <a:avLst/>
              <a:gdLst/>
              <a:ahLst/>
              <a:cxnLst/>
              <a:rect l="l" t="t" r="r" b="b"/>
              <a:pathLst>
                <a:path w="14016" h="14015" extrusionOk="0">
                  <a:moveTo>
                    <a:pt x="6898" y="3812"/>
                  </a:moveTo>
                  <a:cubicBezTo>
                    <a:pt x="8528" y="3812"/>
                    <a:pt x="10090" y="5077"/>
                    <a:pt x="10090" y="6988"/>
                  </a:cubicBezTo>
                  <a:cubicBezTo>
                    <a:pt x="10090" y="8715"/>
                    <a:pt x="8637" y="10128"/>
                    <a:pt x="6910" y="10167"/>
                  </a:cubicBezTo>
                  <a:cubicBezTo>
                    <a:pt x="4083" y="10128"/>
                    <a:pt x="2670" y="6752"/>
                    <a:pt x="4672" y="4750"/>
                  </a:cubicBezTo>
                  <a:cubicBezTo>
                    <a:pt x="5321" y="4102"/>
                    <a:pt x="6117" y="3812"/>
                    <a:pt x="6898" y="3812"/>
                  </a:cubicBezTo>
                  <a:close/>
                  <a:moveTo>
                    <a:pt x="6085" y="0"/>
                  </a:moveTo>
                  <a:lnTo>
                    <a:pt x="6085" y="1688"/>
                  </a:lnTo>
                  <a:cubicBezTo>
                    <a:pt x="5771" y="1727"/>
                    <a:pt x="5457" y="1806"/>
                    <a:pt x="5182" y="1924"/>
                  </a:cubicBezTo>
                  <a:lnTo>
                    <a:pt x="4358" y="471"/>
                  </a:lnTo>
                  <a:lnTo>
                    <a:pt x="2709" y="1413"/>
                  </a:lnTo>
                  <a:lnTo>
                    <a:pt x="3534" y="2827"/>
                  </a:lnTo>
                  <a:cubicBezTo>
                    <a:pt x="3259" y="3062"/>
                    <a:pt x="3063" y="3258"/>
                    <a:pt x="2827" y="3494"/>
                  </a:cubicBezTo>
                  <a:lnTo>
                    <a:pt x="1414" y="2709"/>
                  </a:lnTo>
                  <a:lnTo>
                    <a:pt x="472" y="4318"/>
                  </a:lnTo>
                  <a:lnTo>
                    <a:pt x="1885" y="5143"/>
                  </a:lnTo>
                  <a:cubicBezTo>
                    <a:pt x="1767" y="5457"/>
                    <a:pt x="1689" y="5771"/>
                    <a:pt x="1649" y="6085"/>
                  </a:cubicBezTo>
                  <a:lnTo>
                    <a:pt x="1" y="6085"/>
                  </a:lnTo>
                  <a:lnTo>
                    <a:pt x="1" y="7969"/>
                  </a:lnTo>
                  <a:lnTo>
                    <a:pt x="1649" y="7969"/>
                  </a:lnTo>
                  <a:cubicBezTo>
                    <a:pt x="1728" y="8283"/>
                    <a:pt x="1806" y="8597"/>
                    <a:pt x="1924" y="8872"/>
                  </a:cubicBezTo>
                  <a:lnTo>
                    <a:pt x="472" y="9696"/>
                  </a:lnTo>
                  <a:lnTo>
                    <a:pt x="1414" y="11345"/>
                  </a:lnTo>
                  <a:lnTo>
                    <a:pt x="2906" y="10521"/>
                  </a:lnTo>
                  <a:cubicBezTo>
                    <a:pt x="3102" y="10717"/>
                    <a:pt x="3298" y="10953"/>
                    <a:pt x="3534" y="11149"/>
                  </a:cubicBezTo>
                  <a:lnTo>
                    <a:pt x="2709" y="12601"/>
                  </a:lnTo>
                  <a:lnTo>
                    <a:pt x="4358" y="13583"/>
                  </a:lnTo>
                  <a:lnTo>
                    <a:pt x="5222" y="12052"/>
                  </a:lnTo>
                  <a:cubicBezTo>
                    <a:pt x="5497" y="12170"/>
                    <a:pt x="5771" y="12248"/>
                    <a:pt x="6085" y="12287"/>
                  </a:cubicBezTo>
                  <a:lnTo>
                    <a:pt x="6085" y="14015"/>
                  </a:lnTo>
                  <a:lnTo>
                    <a:pt x="7970" y="14015"/>
                  </a:lnTo>
                  <a:lnTo>
                    <a:pt x="7970" y="12248"/>
                  </a:lnTo>
                  <a:cubicBezTo>
                    <a:pt x="8284" y="12209"/>
                    <a:pt x="8559" y="12130"/>
                    <a:pt x="8833" y="12013"/>
                  </a:cubicBezTo>
                  <a:lnTo>
                    <a:pt x="9697" y="13583"/>
                  </a:lnTo>
                  <a:lnTo>
                    <a:pt x="11346" y="12601"/>
                  </a:lnTo>
                  <a:lnTo>
                    <a:pt x="10443" y="11031"/>
                  </a:lnTo>
                  <a:cubicBezTo>
                    <a:pt x="10678" y="10835"/>
                    <a:pt x="10875" y="10639"/>
                    <a:pt x="11032" y="10442"/>
                  </a:cubicBezTo>
                  <a:lnTo>
                    <a:pt x="12641" y="11345"/>
                  </a:lnTo>
                  <a:lnTo>
                    <a:pt x="13583" y="9696"/>
                  </a:lnTo>
                  <a:lnTo>
                    <a:pt x="11974" y="8793"/>
                  </a:lnTo>
                  <a:cubicBezTo>
                    <a:pt x="12092" y="8519"/>
                    <a:pt x="12170" y="8244"/>
                    <a:pt x="12209" y="7969"/>
                  </a:cubicBezTo>
                  <a:lnTo>
                    <a:pt x="14015" y="7969"/>
                  </a:lnTo>
                  <a:lnTo>
                    <a:pt x="14015" y="6085"/>
                  </a:lnTo>
                  <a:lnTo>
                    <a:pt x="12209" y="6085"/>
                  </a:lnTo>
                  <a:cubicBezTo>
                    <a:pt x="12170" y="5771"/>
                    <a:pt x="12092" y="5496"/>
                    <a:pt x="11974" y="5221"/>
                  </a:cubicBezTo>
                  <a:lnTo>
                    <a:pt x="13544" y="4318"/>
                  </a:lnTo>
                  <a:lnTo>
                    <a:pt x="12602" y="2709"/>
                  </a:lnTo>
                  <a:lnTo>
                    <a:pt x="11071" y="3572"/>
                  </a:lnTo>
                  <a:cubicBezTo>
                    <a:pt x="10875" y="3337"/>
                    <a:pt x="10678" y="3141"/>
                    <a:pt x="10443" y="2944"/>
                  </a:cubicBezTo>
                  <a:lnTo>
                    <a:pt x="11346" y="1413"/>
                  </a:lnTo>
                  <a:lnTo>
                    <a:pt x="9697" y="471"/>
                  </a:lnTo>
                  <a:lnTo>
                    <a:pt x="8833" y="1963"/>
                  </a:lnTo>
                  <a:cubicBezTo>
                    <a:pt x="8559" y="1884"/>
                    <a:pt x="8244" y="1767"/>
                    <a:pt x="7970" y="1727"/>
                  </a:cubicBezTo>
                  <a:lnTo>
                    <a:pt x="7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7097176" y="1177738"/>
              <a:ext cx="68969" cy="68143"/>
            </a:xfrm>
            <a:custGeom>
              <a:avLst/>
              <a:gdLst/>
              <a:ahLst/>
              <a:cxnLst/>
              <a:rect l="l" t="t" r="r" b="b"/>
              <a:pathLst>
                <a:path w="3259" h="3220" extrusionOk="0">
                  <a:moveTo>
                    <a:pt x="1649" y="0"/>
                  </a:moveTo>
                  <a:cubicBezTo>
                    <a:pt x="746" y="0"/>
                    <a:pt x="0" y="707"/>
                    <a:pt x="0" y="1610"/>
                  </a:cubicBezTo>
                  <a:cubicBezTo>
                    <a:pt x="0" y="2513"/>
                    <a:pt x="746" y="3219"/>
                    <a:pt x="1649" y="3219"/>
                  </a:cubicBezTo>
                  <a:cubicBezTo>
                    <a:pt x="2513" y="3219"/>
                    <a:pt x="3259" y="2513"/>
                    <a:pt x="3259" y="1610"/>
                  </a:cubicBezTo>
                  <a:cubicBezTo>
                    <a:pt x="3259" y="707"/>
                    <a:pt x="2513" y="0"/>
                    <a:pt x="1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7291574" y="1065577"/>
              <a:ext cx="178633" cy="179458"/>
            </a:xfrm>
            <a:custGeom>
              <a:avLst/>
              <a:gdLst/>
              <a:ahLst/>
              <a:cxnLst/>
              <a:rect l="l" t="t" r="r" b="b"/>
              <a:pathLst>
                <a:path w="8441" h="8480" extrusionOk="0">
                  <a:moveTo>
                    <a:pt x="4135" y="3301"/>
                  </a:moveTo>
                  <a:cubicBezTo>
                    <a:pt x="4610" y="3301"/>
                    <a:pt x="5064" y="3680"/>
                    <a:pt x="5064" y="4240"/>
                  </a:cubicBezTo>
                  <a:cubicBezTo>
                    <a:pt x="5064" y="4751"/>
                    <a:pt x="4672" y="5143"/>
                    <a:pt x="4161" y="5143"/>
                  </a:cubicBezTo>
                  <a:cubicBezTo>
                    <a:pt x="3337" y="5143"/>
                    <a:pt x="2905" y="4162"/>
                    <a:pt x="3494" y="3573"/>
                  </a:cubicBezTo>
                  <a:cubicBezTo>
                    <a:pt x="3682" y="3385"/>
                    <a:pt x="3911" y="3301"/>
                    <a:pt x="4135" y="3301"/>
                  </a:cubicBezTo>
                  <a:close/>
                  <a:moveTo>
                    <a:pt x="3651" y="1"/>
                  </a:moveTo>
                  <a:lnTo>
                    <a:pt x="3651" y="1021"/>
                  </a:lnTo>
                  <a:cubicBezTo>
                    <a:pt x="3455" y="1061"/>
                    <a:pt x="3258" y="1100"/>
                    <a:pt x="3101" y="1178"/>
                  </a:cubicBezTo>
                  <a:lnTo>
                    <a:pt x="2630" y="275"/>
                  </a:lnTo>
                  <a:lnTo>
                    <a:pt x="1649" y="864"/>
                  </a:lnTo>
                  <a:lnTo>
                    <a:pt x="2120" y="1728"/>
                  </a:lnTo>
                  <a:cubicBezTo>
                    <a:pt x="1963" y="1846"/>
                    <a:pt x="1845" y="1963"/>
                    <a:pt x="1727" y="2120"/>
                  </a:cubicBezTo>
                  <a:lnTo>
                    <a:pt x="864" y="1649"/>
                  </a:lnTo>
                  <a:lnTo>
                    <a:pt x="275" y="2631"/>
                  </a:lnTo>
                  <a:lnTo>
                    <a:pt x="1139" y="3102"/>
                  </a:lnTo>
                  <a:cubicBezTo>
                    <a:pt x="1060" y="3298"/>
                    <a:pt x="1021" y="3455"/>
                    <a:pt x="982" y="3651"/>
                  </a:cubicBezTo>
                  <a:lnTo>
                    <a:pt x="0" y="3651"/>
                  </a:lnTo>
                  <a:lnTo>
                    <a:pt x="0" y="4829"/>
                  </a:lnTo>
                  <a:lnTo>
                    <a:pt x="982" y="4829"/>
                  </a:lnTo>
                  <a:cubicBezTo>
                    <a:pt x="1021" y="4986"/>
                    <a:pt x="1060" y="5182"/>
                    <a:pt x="1139" y="5339"/>
                  </a:cubicBezTo>
                  <a:lnTo>
                    <a:pt x="275" y="5850"/>
                  </a:lnTo>
                  <a:lnTo>
                    <a:pt x="864" y="6831"/>
                  </a:lnTo>
                  <a:lnTo>
                    <a:pt x="1727" y="6321"/>
                  </a:lnTo>
                  <a:cubicBezTo>
                    <a:pt x="1845" y="6478"/>
                    <a:pt x="2002" y="6596"/>
                    <a:pt x="2120" y="6713"/>
                  </a:cubicBezTo>
                  <a:lnTo>
                    <a:pt x="1649" y="7616"/>
                  </a:lnTo>
                  <a:lnTo>
                    <a:pt x="2630" y="8205"/>
                  </a:lnTo>
                  <a:lnTo>
                    <a:pt x="3141" y="7263"/>
                  </a:lnTo>
                  <a:cubicBezTo>
                    <a:pt x="3298" y="7342"/>
                    <a:pt x="3494" y="7381"/>
                    <a:pt x="3651" y="7420"/>
                  </a:cubicBezTo>
                  <a:lnTo>
                    <a:pt x="3651" y="8480"/>
                  </a:lnTo>
                  <a:lnTo>
                    <a:pt x="4829" y="8480"/>
                  </a:lnTo>
                  <a:lnTo>
                    <a:pt x="4829" y="7381"/>
                  </a:lnTo>
                  <a:cubicBezTo>
                    <a:pt x="4986" y="7342"/>
                    <a:pt x="5143" y="7302"/>
                    <a:pt x="5300" y="7263"/>
                  </a:cubicBezTo>
                  <a:lnTo>
                    <a:pt x="5849" y="8205"/>
                  </a:lnTo>
                  <a:lnTo>
                    <a:pt x="6831" y="7616"/>
                  </a:lnTo>
                  <a:lnTo>
                    <a:pt x="6281" y="6635"/>
                  </a:lnTo>
                  <a:cubicBezTo>
                    <a:pt x="6399" y="6517"/>
                    <a:pt x="6517" y="6399"/>
                    <a:pt x="6635" y="6282"/>
                  </a:cubicBezTo>
                  <a:lnTo>
                    <a:pt x="7616" y="6831"/>
                  </a:lnTo>
                  <a:lnTo>
                    <a:pt x="8205" y="5850"/>
                  </a:lnTo>
                  <a:lnTo>
                    <a:pt x="7223" y="5300"/>
                  </a:lnTo>
                  <a:cubicBezTo>
                    <a:pt x="7263" y="5143"/>
                    <a:pt x="7302" y="4947"/>
                    <a:pt x="7341" y="4790"/>
                  </a:cubicBezTo>
                  <a:lnTo>
                    <a:pt x="8440" y="4829"/>
                  </a:lnTo>
                  <a:lnTo>
                    <a:pt x="8440" y="3691"/>
                  </a:lnTo>
                  <a:lnTo>
                    <a:pt x="7341" y="3691"/>
                  </a:lnTo>
                  <a:cubicBezTo>
                    <a:pt x="7302" y="3494"/>
                    <a:pt x="7263" y="3337"/>
                    <a:pt x="7223" y="3180"/>
                  </a:cubicBezTo>
                  <a:lnTo>
                    <a:pt x="8166" y="2631"/>
                  </a:lnTo>
                  <a:lnTo>
                    <a:pt x="7577" y="1649"/>
                  </a:lnTo>
                  <a:lnTo>
                    <a:pt x="6674" y="2199"/>
                  </a:lnTo>
                  <a:cubicBezTo>
                    <a:pt x="6556" y="2042"/>
                    <a:pt x="6438" y="1924"/>
                    <a:pt x="6281" y="1806"/>
                  </a:cubicBezTo>
                  <a:lnTo>
                    <a:pt x="6831" y="903"/>
                  </a:lnTo>
                  <a:lnTo>
                    <a:pt x="5849" y="315"/>
                  </a:lnTo>
                  <a:lnTo>
                    <a:pt x="5339" y="1218"/>
                  </a:lnTo>
                  <a:cubicBezTo>
                    <a:pt x="5143" y="1139"/>
                    <a:pt x="4986" y="1100"/>
                    <a:pt x="4789" y="1061"/>
                  </a:cubicBezTo>
                  <a:lnTo>
                    <a:pt x="47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90" name="Google Shape;690;p33"/>
          <p:cNvSpPr/>
          <p:nvPr/>
        </p:nvSpPr>
        <p:spPr>
          <a:xfrm>
            <a:off x="4186178" y="2111979"/>
            <a:ext cx="723900" cy="72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7" name="Google Shape;697;p33"/>
          <p:cNvSpPr txBox="1">
            <a:spLocks noGrp="1"/>
          </p:cNvSpPr>
          <p:nvPr>
            <p:ph type="subTitle" idx="1"/>
          </p:nvPr>
        </p:nvSpPr>
        <p:spPr>
          <a:xfrm>
            <a:off x="5546831" y="713233"/>
            <a:ext cx="28839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b="1" dirty="0" smtClean="0"/>
              <a:t>Accuracy</a:t>
            </a:r>
          </a:p>
          <a:p>
            <a:pPr marL="0" indent="0"/>
            <a:r>
              <a:rPr lang="en" sz="2800" b="1" dirty="0" smtClean="0">
                <a:solidFill>
                  <a:schemeClr val="accent5"/>
                </a:solidFill>
              </a:rPr>
              <a:t>71%</a:t>
            </a:r>
            <a:endParaRPr sz="2800" b="1" dirty="0">
              <a:solidFill>
                <a:schemeClr val="accent5"/>
              </a:solidFill>
            </a:endParaRPr>
          </a:p>
        </p:txBody>
      </p:sp>
      <p:sp>
        <p:nvSpPr>
          <p:cNvPr id="698" name="Google Shape;698;p33"/>
          <p:cNvSpPr txBox="1">
            <a:spLocks noGrp="1"/>
          </p:cNvSpPr>
          <p:nvPr>
            <p:ph type="subTitle" idx="3"/>
          </p:nvPr>
        </p:nvSpPr>
        <p:spPr>
          <a:xfrm>
            <a:off x="5547003" y="3447289"/>
            <a:ext cx="3299046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/>
              <a:t>Automation of Waste segregation</a:t>
            </a:r>
          </a:p>
          <a:p>
            <a:pPr marL="0" indent="0"/>
            <a:r>
              <a:rPr lang="en-US" sz="2000" b="1" dirty="0">
                <a:solidFill>
                  <a:schemeClr val="accent5"/>
                </a:solidFill>
              </a:rPr>
              <a:t>Trash can be automatically </a:t>
            </a:r>
            <a:r>
              <a:rPr lang="en-US" sz="2000" b="1" dirty="0" smtClean="0">
                <a:solidFill>
                  <a:schemeClr val="accent5"/>
                </a:solidFill>
              </a:rPr>
              <a:t>segregated with very less human intervention!</a:t>
            </a:r>
            <a:endParaRPr lang="en-US" sz="2000" b="1" dirty="0">
              <a:solidFill>
                <a:schemeClr val="accent5"/>
              </a:solidFill>
            </a:endParaRPr>
          </a:p>
          <a:p>
            <a:pPr marL="0" indent="0"/>
            <a:endParaRPr dirty="0"/>
          </a:p>
        </p:txBody>
      </p:sp>
      <p:sp>
        <p:nvSpPr>
          <p:cNvPr id="699" name="Google Shape;699;p33"/>
          <p:cNvSpPr txBox="1">
            <a:spLocks noGrp="1"/>
          </p:cNvSpPr>
          <p:nvPr>
            <p:ph type="subTitle" idx="2"/>
          </p:nvPr>
        </p:nvSpPr>
        <p:spPr>
          <a:xfrm>
            <a:off x="5317854" y="2084833"/>
            <a:ext cx="3456276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JM" b="1" dirty="0"/>
              <a:t>Waste Classification </a:t>
            </a:r>
            <a:r>
              <a:rPr lang="en-JM" b="1" dirty="0" smtClean="0"/>
              <a:t>Report</a:t>
            </a:r>
          </a:p>
          <a:p>
            <a:pPr marL="0" indent="0"/>
            <a:r>
              <a:rPr lang="en-US" sz="2000" b="1" dirty="0">
                <a:solidFill>
                  <a:schemeClr val="accent5"/>
                </a:solidFill>
              </a:rPr>
              <a:t>Analysis of data to impose safe disposal of trash</a:t>
            </a:r>
          </a:p>
          <a:p>
            <a:pPr marL="0" indent="0"/>
            <a:endParaRPr lang="en-JM" dirty="0"/>
          </a:p>
        </p:txBody>
      </p:sp>
      <p:sp>
        <p:nvSpPr>
          <p:cNvPr id="38" name="Google Shape;6411;p67"/>
          <p:cNvSpPr/>
          <p:nvPr/>
        </p:nvSpPr>
        <p:spPr>
          <a:xfrm>
            <a:off x="4749643" y="874301"/>
            <a:ext cx="370467" cy="47346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9" name="Google Shape;7975;p70"/>
          <p:cNvGrpSpPr/>
          <p:nvPr/>
        </p:nvGrpSpPr>
        <p:grpSpPr>
          <a:xfrm>
            <a:off x="4345779" y="2226315"/>
            <a:ext cx="415980" cy="456782"/>
            <a:chOff x="-47505300" y="3200500"/>
            <a:chExt cx="263875" cy="301675"/>
          </a:xfrm>
        </p:grpSpPr>
        <p:sp>
          <p:nvSpPr>
            <p:cNvPr id="40" name="Google Shape;7976;p70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7977;p70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7978;p70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7979;p70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7980;p70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7981;p70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7982;p70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7983;p70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7984;p70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7985;p70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7986;p70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7987;p70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7988;p70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" name="Google Shape;8902;p72"/>
          <p:cNvGrpSpPr/>
          <p:nvPr/>
        </p:nvGrpSpPr>
        <p:grpSpPr>
          <a:xfrm>
            <a:off x="4715087" y="3681315"/>
            <a:ext cx="421927" cy="399248"/>
            <a:chOff x="-1592325" y="3957400"/>
            <a:chExt cx="293025" cy="277275"/>
          </a:xfrm>
        </p:grpSpPr>
        <p:sp>
          <p:nvSpPr>
            <p:cNvPr id="54" name="Google Shape;8903;p72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8904;p72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8905;p72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8906;p72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net Research Agency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000000"/>
      </a:lt2>
      <a:accent1>
        <a:srgbClr val="009FE3"/>
      </a:accent1>
      <a:accent2>
        <a:srgbClr val="F4951B"/>
      </a:accent2>
      <a:accent3>
        <a:srgbClr val="662483"/>
      </a:accent3>
      <a:accent4>
        <a:srgbClr val="E6007E"/>
      </a:accent4>
      <a:accent5>
        <a:srgbClr val="C6EAFA"/>
      </a:accent5>
      <a:accent6>
        <a:srgbClr val="FAD6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437</Words>
  <Application>Microsoft Office PowerPoint</Application>
  <PresentationFormat>On-screen Show (16:9)</PresentationFormat>
  <Paragraphs>77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Arial Unicode MS</vt:lpstr>
      <vt:lpstr>Lato</vt:lpstr>
      <vt:lpstr>Arial</vt:lpstr>
      <vt:lpstr>Fjalla One</vt:lpstr>
      <vt:lpstr>Anton</vt:lpstr>
      <vt:lpstr>Internet Research Agency by Slidesgo</vt:lpstr>
      <vt:lpstr>Autowastagator</vt:lpstr>
      <vt:lpstr>PowerPoint Presentation</vt:lpstr>
      <vt:lpstr>Problem Statement</vt:lpstr>
      <vt:lpstr>PowerPoint Presentation</vt:lpstr>
      <vt:lpstr>Target users</vt:lpstr>
      <vt:lpstr>PowerPoint Presentation</vt:lpstr>
      <vt:lpstr>Technology Stack</vt:lpstr>
      <vt:lpstr>Dataset Sources</vt:lpstr>
      <vt:lpstr>What Sets Us Apart?</vt:lpstr>
      <vt:lpstr>Demonstation of Project</vt:lpstr>
      <vt:lpstr>Visualisation of Predictions</vt:lpstr>
      <vt:lpstr>Future Implementation</vt:lpstr>
      <vt:lpstr>PowerPoint Presentation</vt:lpstr>
      <vt:lpstr>Link to our GitHub repository:</vt:lpstr>
      <vt:lpstr>Link to our Instructions and Guide:</vt:lpstr>
      <vt:lpstr>Link to our video with respect to the project:</vt:lpstr>
      <vt:lpstr>Meet the Team</vt:lpstr>
      <vt:lpstr>Virtual Selfie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Dino</dc:creator>
  <cp:lastModifiedBy>Prakriti Sharma</cp:lastModifiedBy>
  <cp:revision>27</cp:revision>
  <dcterms:modified xsi:type="dcterms:W3CDTF">2020-11-22T16:22:26Z</dcterms:modified>
</cp:coreProperties>
</file>